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7" Type="http://schemas.microsoft.com/office/2020/02/relationships/classificationlabels" Target="docMetadata/LabelInfo.xml"/><Relationship Id="rId2" Type="http://schemas.openxmlformats.org/officeDocument/2006/relationships/officeDocument" Target="ppt/presentation.xml"/><Relationship Id="rId1" Type="http://schemas.microsoft.com/office/2011/relationships/webextensiontaskpanes" Target="ppt/webextensions/taskpanes.xml"/><Relationship Id="rId6" Type="http://schemas.openxmlformats.org/officeDocument/2006/relationships/custom-properties" Target="docProps/custom.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4"/>
  </p:sldMasterIdLst>
  <p:notesMasterIdLst>
    <p:notesMasterId r:id="rId15"/>
  </p:notesMasterIdLst>
  <p:sldIdLst>
    <p:sldId id="256" r:id="rId5"/>
    <p:sldId id="307" r:id="rId6"/>
    <p:sldId id="309" r:id="rId7"/>
    <p:sldId id="308" r:id="rId8"/>
    <p:sldId id="316" r:id="rId9"/>
    <p:sldId id="272" r:id="rId10"/>
    <p:sldId id="271" r:id="rId11"/>
    <p:sldId id="318" r:id="rId12"/>
    <p:sldId id="297" r:id="rId13"/>
    <p:sldId id="284" r:id="rId14"/>
  </p:sldIdLst>
  <p:sldSz cx="12192000" cy="6858000"/>
  <p:notesSz cx="6858000" cy="9144000"/>
  <p:embeddedFontLst>
    <p:embeddedFont>
      <p:font typeface="PP SIG Flow" panose="00000500000000000000" pitchFamily="50" charset="0"/>
      <p:regular r:id="rId16"/>
      <p:bold r:id="rId17"/>
    </p:embeddedFont>
    <p:embeddedFont>
      <p:font typeface="PP SIG Flow SemiBold" panose="00000700000000000000" pitchFamily="50" charset="0"/>
      <p:bold r:id="rId18"/>
    </p:embeddedFont>
  </p:embeddedFontLst>
  <p:custDataLst>
    <p:tags r:id="rId19"/>
  </p:custDataLst>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DE0DE43-E01D-4E8C-8692-1A4CDED71ED5}" v="18" dt="2025-01-23T11:55:22.20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25" autoAdjust="0"/>
    <p:restoredTop sz="96327"/>
  </p:normalViewPr>
  <p:slideViewPr>
    <p:cSldViewPr showGuides="1">
      <p:cViewPr varScale="1">
        <p:scale>
          <a:sx n="108" d="100"/>
          <a:sy n="108" d="100"/>
        </p:scale>
        <p:origin x="456" y="1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font" Target="fonts/font3.fntdata"/><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font" Target="fonts/font2.fntdata"/><Relationship Id="rId25"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font" Target="fonts/font1.fntdata"/><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notesMaster" Target="notesMasters/notesMaster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tags" Target="tags/tag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alogh, Ioana" userId="c9c80657-f5ee-44b9-9b17-1842b993755f" providerId="ADAL" clId="{89A6ECE4-981D-438A-B5FB-75AC65349898}"/>
    <pc:docChg chg="undo custSel addSld delSld modSld">
      <pc:chgData name="Balogh, Ioana" userId="c9c80657-f5ee-44b9-9b17-1842b993755f" providerId="ADAL" clId="{89A6ECE4-981D-438A-B5FB-75AC65349898}" dt="2024-12-06T09:25:54.915" v="1081" actId="20577"/>
      <pc:docMkLst>
        <pc:docMk/>
      </pc:docMkLst>
      <pc:sldChg chg="modSp mod">
        <pc:chgData name="Balogh, Ioana" userId="c9c80657-f5ee-44b9-9b17-1842b993755f" providerId="ADAL" clId="{89A6ECE4-981D-438A-B5FB-75AC65349898}" dt="2024-12-06T09:19:05.896" v="1045" actId="20577"/>
        <pc:sldMkLst>
          <pc:docMk/>
          <pc:sldMk cId="2868836653" sldId="271"/>
        </pc:sldMkLst>
        <pc:spChg chg="mod">
          <ac:chgData name="Balogh, Ioana" userId="c9c80657-f5ee-44b9-9b17-1842b993755f" providerId="ADAL" clId="{89A6ECE4-981D-438A-B5FB-75AC65349898}" dt="2024-12-06T09:19:05.896" v="1045" actId="20577"/>
          <ac:spMkLst>
            <pc:docMk/>
            <pc:sldMk cId="2868836653" sldId="271"/>
            <ac:spMk id="3" creationId="{050AB9FC-ABC0-A884-2217-D507ED4125BF}"/>
          </ac:spMkLst>
        </pc:spChg>
      </pc:sldChg>
      <pc:sldChg chg="modSp mod">
        <pc:chgData name="Balogh, Ioana" userId="c9c80657-f5ee-44b9-9b17-1842b993755f" providerId="ADAL" clId="{89A6ECE4-981D-438A-B5FB-75AC65349898}" dt="2024-12-06T09:17:02.472" v="843" actId="20577"/>
        <pc:sldMkLst>
          <pc:docMk/>
          <pc:sldMk cId="2356451752" sldId="272"/>
        </pc:sldMkLst>
        <pc:spChg chg="mod">
          <ac:chgData name="Balogh, Ioana" userId="c9c80657-f5ee-44b9-9b17-1842b993755f" providerId="ADAL" clId="{89A6ECE4-981D-438A-B5FB-75AC65349898}" dt="2024-12-06T09:17:02.472" v="843" actId="20577"/>
          <ac:spMkLst>
            <pc:docMk/>
            <pc:sldMk cId="2356451752" sldId="272"/>
            <ac:spMk id="3" creationId="{050AB9FC-ABC0-A884-2217-D507ED4125BF}"/>
          </ac:spMkLst>
        </pc:spChg>
      </pc:sldChg>
      <pc:sldChg chg="modSp mod">
        <pc:chgData name="Balogh, Ioana" userId="c9c80657-f5ee-44b9-9b17-1842b993755f" providerId="ADAL" clId="{89A6ECE4-981D-438A-B5FB-75AC65349898}" dt="2024-12-04T08:24:30.080" v="337" actId="20577"/>
        <pc:sldMkLst>
          <pc:docMk/>
          <pc:sldMk cId="3702669142" sldId="297"/>
        </pc:sldMkLst>
        <pc:spChg chg="mod">
          <ac:chgData name="Balogh, Ioana" userId="c9c80657-f5ee-44b9-9b17-1842b993755f" providerId="ADAL" clId="{89A6ECE4-981D-438A-B5FB-75AC65349898}" dt="2024-12-04T08:24:12.638" v="309" actId="20577"/>
          <ac:spMkLst>
            <pc:docMk/>
            <pc:sldMk cId="3702669142" sldId="297"/>
            <ac:spMk id="15" creationId="{30D9A68D-314C-1808-075A-313ABD38B259}"/>
          </ac:spMkLst>
        </pc:spChg>
        <pc:spChg chg="mod">
          <ac:chgData name="Balogh, Ioana" userId="c9c80657-f5ee-44b9-9b17-1842b993755f" providerId="ADAL" clId="{89A6ECE4-981D-438A-B5FB-75AC65349898}" dt="2024-12-04T08:24:30.080" v="337" actId="20577"/>
          <ac:spMkLst>
            <pc:docMk/>
            <pc:sldMk cId="3702669142" sldId="297"/>
            <ac:spMk id="18" creationId="{50A66438-479E-F5A0-BF7B-BDED7964F06E}"/>
          </ac:spMkLst>
        </pc:spChg>
      </pc:sldChg>
      <pc:sldChg chg="modSp mod">
        <pc:chgData name="Balogh, Ioana" userId="c9c80657-f5ee-44b9-9b17-1842b993755f" providerId="ADAL" clId="{89A6ECE4-981D-438A-B5FB-75AC65349898}" dt="2024-12-06T09:08:51.870" v="493" actId="20577"/>
        <pc:sldMkLst>
          <pc:docMk/>
          <pc:sldMk cId="3161540529" sldId="308"/>
        </pc:sldMkLst>
        <pc:spChg chg="mod">
          <ac:chgData name="Balogh, Ioana" userId="c9c80657-f5ee-44b9-9b17-1842b993755f" providerId="ADAL" clId="{89A6ECE4-981D-438A-B5FB-75AC65349898}" dt="2024-12-03T13:26:13.269" v="3"/>
          <ac:spMkLst>
            <pc:docMk/>
            <pc:sldMk cId="3161540529" sldId="308"/>
            <ac:spMk id="2" creationId="{339C72B2-C79A-E4F4-FDB1-870C981B21D9}"/>
          </ac:spMkLst>
        </pc:spChg>
        <pc:spChg chg="mod">
          <ac:chgData name="Balogh, Ioana" userId="c9c80657-f5ee-44b9-9b17-1842b993755f" providerId="ADAL" clId="{89A6ECE4-981D-438A-B5FB-75AC65349898}" dt="2024-12-06T09:07:24.417" v="435" actId="20577"/>
          <ac:spMkLst>
            <pc:docMk/>
            <pc:sldMk cId="3161540529" sldId="308"/>
            <ac:spMk id="9" creationId="{05EAE95D-F4D3-A979-6829-0E622AA2C84C}"/>
          </ac:spMkLst>
        </pc:spChg>
        <pc:spChg chg="mod">
          <ac:chgData name="Balogh, Ioana" userId="c9c80657-f5ee-44b9-9b17-1842b993755f" providerId="ADAL" clId="{89A6ECE4-981D-438A-B5FB-75AC65349898}" dt="2024-12-03T13:28:29.575" v="31" actId="20577"/>
          <ac:spMkLst>
            <pc:docMk/>
            <pc:sldMk cId="3161540529" sldId="308"/>
            <ac:spMk id="10" creationId="{07F6DBC2-AE50-353F-69DA-CD0278B60171}"/>
          </ac:spMkLst>
        </pc:spChg>
        <pc:spChg chg="mod">
          <ac:chgData name="Balogh, Ioana" userId="c9c80657-f5ee-44b9-9b17-1842b993755f" providerId="ADAL" clId="{89A6ECE4-981D-438A-B5FB-75AC65349898}" dt="2024-12-06T09:08:51.870" v="493" actId="20577"/>
          <ac:spMkLst>
            <pc:docMk/>
            <pc:sldMk cId="3161540529" sldId="308"/>
            <ac:spMk id="11" creationId="{A0E4BF44-3226-F873-309F-D30CA4419FA8}"/>
          </ac:spMkLst>
        </pc:spChg>
      </pc:sldChg>
      <pc:sldChg chg="modSp mod">
        <pc:chgData name="Balogh, Ioana" userId="c9c80657-f5ee-44b9-9b17-1842b993755f" providerId="ADAL" clId="{89A6ECE4-981D-438A-B5FB-75AC65349898}" dt="2024-12-03T13:27:34.814" v="9" actId="20577"/>
        <pc:sldMkLst>
          <pc:docMk/>
          <pc:sldMk cId="808843389" sldId="309"/>
        </pc:sldMkLst>
        <pc:spChg chg="mod">
          <ac:chgData name="Balogh, Ioana" userId="c9c80657-f5ee-44b9-9b17-1842b993755f" providerId="ADAL" clId="{89A6ECE4-981D-438A-B5FB-75AC65349898}" dt="2024-12-03T13:26:08.375" v="2"/>
          <ac:spMkLst>
            <pc:docMk/>
            <pc:sldMk cId="808843389" sldId="309"/>
            <ac:spMk id="2" creationId="{1F6C1C90-824D-D655-C41E-83BC8A9D6686}"/>
          </ac:spMkLst>
        </pc:spChg>
        <pc:spChg chg="mod">
          <ac:chgData name="Balogh, Ioana" userId="c9c80657-f5ee-44b9-9b17-1842b993755f" providerId="ADAL" clId="{89A6ECE4-981D-438A-B5FB-75AC65349898}" dt="2024-12-03T13:27:34.814" v="9" actId="20577"/>
          <ac:spMkLst>
            <pc:docMk/>
            <pc:sldMk cId="808843389" sldId="309"/>
            <ac:spMk id="3" creationId="{71F97A8A-13F5-A051-87AC-F6A91735B91A}"/>
          </ac:spMkLst>
        </pc:spChg>
      </pc:sldChg>
      <pc:sldChg chg="modSp mod">
        <pc:chgData name="Balogh, Ioana" userId="c9c80657-f5ee-44b9-9b17-1842b993755f" providerId="ADAL" clId="{89A6ECE4-981D-438A-B5FB-75AC65349898}" dt="2024-12-06T09:15:21.100" v="783" actId="20577"/>
        <pc:sldMkLst>
          <pc:docMk/>
          <pc:sldMk cId="3203539266" sldId="316"/>
        </pc:sldMkLst>
        <pc:spChg chg="mod">
          <ac:chgData name="Balogh, Ioana" userId="c9c80657-f5ee-44b9-9b17-1842b993755f" providerId="ADAL" clId="{89A6ECE4-981D-438A-B5FB-75AC65349898}" dt="2024-12-03T13:26:15.780" v="4"/>
          <ac:spMkLst>
            <pc:docMk/>
            <pc:sldMk cId="3203539266" sldId="316"/>
            <ac:spMk id="2" creationId="{339C72B2-C79A-E4F4-FDB1-870C981B21D9}"/>
          </ac:spMkLst>
        </pc:spChg>
        <pc:spChg chg="mod">
          <ac:chgData name="Balogh, Ioana" userId="c9c80657-f5ee-44b9-9b17-1842b993755f" providerId="ADAL" clId="{89A6ECE4-981D-438A-B5FB-75AC65349898}" dt="2024-12-06T09:13:11.811" v="621" actId="20577"/>
          <ac:spMkLst>
            <pc:docMk/>
            <pc:sldMk cId="3203539266" sldId="316"/>
            <ac:spMk id="9" creationId="{05EAE95D-F4D3-A979-6829-0E622AA2C84C}"/>
          </ac:spMkLst>
        </pc:spChg>
        <pc:spChg chg="mod">
          <ac:chgData name="Balogh, Ioana" userId="c9c80657-f5ee-44b9-9b17-1842b993755f" providerId="ADAL" clId="{89A6ECE4-981D-438A-B5FB-75AC65349898}" dt="2024-12-06T09:14:38.228" v="748" actId="6549"/>
          <ac:spMkLst>
            <pc:docMk/>
            <pc:sldMk cId="3203539266" sldId="316"/>
            <ac:spMk id="10" creationId="{07F6DBC2-AE50-353F-69DA-CD0278B60171}"/>
          </ac:spMkLst>
        </pc:spChg>
        <pc:spChg chg="mod">
          <ac:chgData name="Balogh, Ioana" userId="c9c80657-f5ee-44b9-9b17-1842b993755f" providerId="ADAL" clId="{89A6ECE4-981D-438A-B5FB-75AC65349898}" dt="2024-12-06T09:15:21.100" v="783" actId="20577"/>
          <ac:spMkLst>
            <pc:docMk/>
            <pc:sldMk cId="3203539266" sldId="316"/>
            <ac:spMk id="11" creationId="{A0E4BF44-3226-F873-309F-D30CA4419FA8}"/>
          </ac:spMkLst>
        </pc:spChg>
      </pc:sldChg>
      <pc:sldChg chg="del">
        <pc:chgData name="Balogh, Ioana" userId="c9c80657-f5ee-44b9-9b17-1842b993755f" providerId="ADAL" clId="{89A6ECE4-981D-438A-B5FB-75AC65349898}" dt="2024-12-04T08:12:32.478" v="85" actId="2696"/>
        <pc:sldMkLst>
          <pc:docMk/>
          <pc:sldMk cId="1454278566" sldId="317"/>
        </pc:sldMkLst>
      </pc:sldChg>
      <pc:sldChg chg="addSp delSp modSp add mod">
        <pc:chgData name="Balogh, Ioana" userId="c9c80657-f5ee-44b9-9b17-1842b993755f" providerId="ADAL" clId="{89A6ECE4-981D-438A-B5FB-75AC65349898}" dt="2024-12-06T09:25:54.915" v="1081" actId="20577"/>
        <pc:sldMkLst>
          <pc:docMk/>
          <pc:sldMk cId="2634249507" sldId="318"/>
        </pc:sldMkLst>
        <pc:spChg chg="mod">
          <ac:chgData name="Balogh, Ioana" userId="c9c80657-f5ee-44b9-9b17-1842b993755f" providerId="ADAL" clId="{89A6ECE4-981D-438A-B5FB-75AC65349898}" dt="2024-12-04T08:12:57.097" v="104" actId="20577"/>
          <ac:spMkLst>
            <pc:docMk/>
            <pc:sldMk cId="2634249507" sldId="318"/>
            <ac:spMk id="5" creationId="{4BC9B351-5B85-96E4-9928-302EDED677E1}"/>
          </ac:spMkLst>
        </pc:spChg>
        <pc:spChg chg="mod">
          <ac:chgData name="Balogh, Ioana" userId="c9c80657-f5ee-44b9-9b17-1842b993755f" providerId="ADAL" clId="{89A6ECE4-981D-438A-B5FB-75AC65349898}" dt="2024-12-04T08:13:35.221" v="133" actId="20577"/>
          <ac:spMkLst>
            <pc:docMk/>
            <pc:sldMk cId="2634249507" sldId="318"/>
            <ac:spMk id="8" creationId="{A60D1616-B7FE-D4A3-0388-93072A85908B}"/>
          </ac:spMkLst>
        </pc:spChg>
        <pc:spChg chg="mod">
          <ac:chgData name="Balogh, Ioana" userId="c9c80657-f5ee-44b9-9b17-1842b993755f" providerId="ADAL" clId="{89A6ECE4-981D-438A-B5FB-75AC65349898}" dt="2024-12-06T09:25:31.215" v="1062" actId="1076"/>
          <ac:spMkLst>
            <pc:docMk/>
            <pc:sldMk cId="2634249507" sldId="318"/>
            <ac:spMk id="13" creationId="{A8C7E1B2-26BE-C15D-1C8A-14E1C1852843}"/>
          </ac:spMkLst>
        </pc:spChg>
        <pc:spChg chg="add mod">
          <ac:chgData name="Balogh, Ioana" userId="c9c80657-f5ee-44b9-9b17-1842b993755f" providerId="ADAL" clId="{89A6ECE4-981D-438A-B5FB-75AC65349898}" dt="2024-12-06T09:25:54.915" v="1081" actId="20577"/>
          <ac:spMkLst>
            <pc:docMk/>
            <pc:sldMk cId="2634249507" sldId="318"/>
            <ac:spMk id="17" creationId="{24A3F209-5EF1-627A-E646-8B8A75261646}"/>
          </ac:spMkLst>
        </pc:spChg>
        <pc:spChg chg="mod">
          <ac:chgData name="Balogh, Ioana" userId="c9c80657-f5ee-44b9-9b17-1842b993755f" providerId="ADAL" clId="{89A6ECE4-981D-438A-B5FB-75AC65349898}" dt="2024-12-06T09:25:01.317" v="1055" actId="1076"/>
          <ac:spMkLst>
            <pc:docMk/>
            <pc:sldMk cId="2634249507" sldId="318"/>
            <ac:spMk id="23" creationId="{7ECD7DF9-18D0-7A5E-B70F-C8E4DA623CAA}"/>
          </ac:spMkLst>
        </pc:spChg>
        <pc:spChg chg="add mod">
          <ac:chgData name="Balogh, Ioana" userId="c9c80657-f5ee-44b9-9b17-1842b993755f" providerId="ADAL" clId="{89A6ECE4-981D-438A-B5FB-75AC65349898}" dt="2024-12-06T09:25:05.819" v="1057" actId="1076"/>
          <ac:spMkLst>
            <pc:docMk/>
            <pc:sldMk cId="2634249507" sldId="318"/>
            <ac:spMk id="39" creationId="{CCC9D57A-5966-EE68-079C-BB99D5B00803}"/>
          </ac:spMkLst>
        </pc:spChg>
        <pc:spChg chg="mod">
          <ac:chgData name="Balogh, Ioana" userId="c9c80657-f5ee-44b9-9b17-1842b993755f" providerId="ADAL" clId="{89A6ECE4-981D-438A-B5FB-75AC65349898}" dt="2024-12-04T08:14:29.449" v="198" actId="20577"/>
          <ac:spMkLst>
            <pc:docMk/>
            <pc:sldMk cId="2634249507" sldId="318"/>
            <ac:spMk id="63" creationId="{1620C541-4EF6-FB76-9195-16017F0743DB}"/>
          </ac:spMkLst>
        </pc:spChg>
        <pc:grpChg chg="mod">
          <ac:chgData name="Balogh, Ioana" userId="c9c80657-f5ee-44b9-9b17-1842b993755f" providerId="ADAL" clId="{89A6ECE4-981D-438A-B5FB-75AC65349898}" dt="2024-12-06T09:20:26.301" v="1050" actId="1076"/>
          <ac:grpSpMkLst>
            <pc:docMk/>
            <pc:sldMk cId="2634249507" sldId="318"/>
            <ac:grpSpMk id="18" creationId="{6CA84E92-A8C7-E084-0823-58C8B26D0C1C}"/>
          </ac:grpSpMkLst>
        </pc:grpChg>
        <pc:grpChg chg="mod">
          <ac:chgData name="Balogh, Ioana" userId="c9c80657-f5ee-44b9-9b17-1842b993755f" providerId="ADAL" clId="{89A6ECE4-981D-438A-B5FB-75AC65349898}" dt="2024-12-06T09:20:33.221" v="1053" actId="1076"/>
          <ac:grpSpMkLst>
            <pc:docMk/>
            <pc:sldMk cId="2634249507" sldId="318"/>
            <ac:grpSpMk id="21" creationId="{B06FE916-45E6-3C75-45E1-AD093F96F117}"/>
          </ac:grpSpMkLst>
        </pc:grpChg>
        <pc:grpChg chg="mod">
          <ac:chgData name="Balogh, Ioana" userId="c9c80657-f5ee-44b9-9b17-1842b993755f" providerId="ADAL" clId="{89A6ECE4-981D-438A-B5FB-75AC65349898}" dt="2024-12-06T09:20:16.883" v="1046" actId="1076"/>
          <ac:grpSpMkLst>
            <pc:docMk/>
            <pc:sldMk cId="2634249507" sldId="318"/>
            <ac:grpSpMk id="24" creationId="{1080B1B3-532A-21AF-593D-63B5EA39C9DA}"/>
          </ac:grpSpMkLst>
        </pc:grpChg>
        <pc:cxnChg chg="mod">
          <ac:chgData name="Balogh, Ioana" userId="c9c80657-f5ee-44b9-9b17-1842b993755f" providerId="ADAL" clId="{89A6ECE4-981D-438A-B5FB-75AC65349898}" dt="2024-12-06T09:20:30.156" v="1052" actId="14100"/>
          <ac:cxnSpMkLst>
            <pc:docMk/>
            <pc:sldMk cId="2634249507" sldId="318"/>
            <ac:cxnSpMk id="4" creationId="{A1F0D5C8-3BC4-B5E2-4834-4EDD9FD694E4}"/>
          </ac:cxnSpMkLst>
        </pc:cxnChg>
        <pc:cxnChg chg="mod">
          <ac:chgData name="Balogh, Ioana" userId="c9c80657-f5ee-44b9-9b17-1842b993755f" providerId="ADAL" clId="{89A6ECE4-981D-438A-B5FB-75AC65349898}" dt="2024-12-06T09:25:25.843" v="1061" actId="1076"/>
          <ac:cxnSpMkLst>
            <pc:docMk/>
            <pc:sldMk cId="2634249507" sldId="318"/>
            <ac:cxnSpMk id="9" creationId="{0E2848E0-5A32-CA78-D029-35F2496A8825}"/>
          </ac:cxnSpMkLst>
        </pc:cxnChg>
        <pc:cxnChg chg="add del mod">
          <ac:chgData name="Balogh, Ioana" userId="c9c80657-f5ee-44b9-9b17-1842b993755f" providerId="ADAL" clId="{89A6ECE4-981D-438A-B5FB-75AC65349898}" dt="2024-12-04T08:16:44.372" v="259" actId="478"/>
          <ac:cxnSpMkLst>
            <pc:docMk/>
            <pc:sldMk cId="2634249507" sldId="318"/>
            <ac:cxnSpMk id="10" creationId="{5C9F74CC-00B6-379A-8DD9-7FE722A794B1}"/>
          </ac:cxnSpMkLst>
        </pc:cxnChg>
        <pc:cxnChg chg="add del mod">
          <ac:chgData name="Balogh, Ioana" userId="c9c80657-f5ee-44b9-9b17-1842b993755f" providerId="ADAL" clId="{89A6ECE4-981D-438A-B5FB-75AC65349898}" dt="2024-12-04T08:15:56.340" v="250" actId="478"/>
          <ac:cxnSpMkLst>
            <pc:docMk/>
            <pc:sldMk cId="2634249507" sldId="318"/>
            <ac:cxnSpMk id="12" creationId="{6D7F4CB8-812B-3B8E-5E76-1A7D678F43A0}"/>
          </ac:cxnSpMkLst>
        </pc:cxnChg>
        <pc:cxnChg chg="add mod">
          <ac:chgData name="Balogh, Ioana" userId="c9c80657-f5ee-44b9-9b17-1842b993755f" providerId="ADAL" clId="{89A6ECE4-981D-438A-B5FB-75AC65349898}" dt="2024-12-06T09:25:45.965" v="1066" actId="1076"/>
          <ac:cxnSpMkLst>
            <pc:docMk/>
            <pc:sldMk cId="2634249507" sldId="318"/>
            <ac:cxnSpMk id="16" creationId="{60232CC5-995C-8C5B-129E-58E512E4D794}"/>
          </ac:cxnSpMkLst>
        </pc:cxnChg>
        <pc:cxnChg chg="add del">
          <ac:chgData name="Balogh, Ioana" userId="c9c80657-f5ee-44b9-9b17-1842b993755f" providerId="ADAL" clId="{89A6ECE4-981D-438A-B5FB-75AC65349898}" dt="2024-12-04T08:17:02.652" v="261" actId="11529"/>
          <ac:cxnSpMkLst>
            <pc:docMk/>
            <pc:sldMk cId="2634249507" sldId="318"/>
            <ac:cxnSpMk id="25" creationId="{B66F2207-041A-3781-36DA-AC60F5C48A7A}"/>
          </ac:cxnSpMkLst>
        </pc:cxnChg>
        <pc:cxnChg chg="add mod">
          <ac:chgData name="Balogh, Ioana" userId="c9c80657-f5ee-44b9-9b17-1842b993755f" providerId="ADAL" clId="{89A6ECE4-981D-438A-B5FB-75AC65349898}" dt="2024-12-06T09:25:40.776" v="1064" actId="14100"/>
          <ac:cxnSpMkLst>
            <pc:docMk/>
            <pc:sldMk cId="2634249507" sldId="318"/>
            <ac:cxnSpMk id="27" creationId="{A24BBDBF-84DE-3A03-A86D-AD04BE334048}"/>
          </ac:cxnSpMkLst>
        </pc:cxnChg>
        <pc:cxnChg chg="mod">
          <ac:chgData name="Balogh, Ioana" userId="c9c80657-f5ee-44b9-9b17-1842b993755f" providerId="ADAL" clId="{89A6ECE4-981D-438A-B5FB-75AC65349898}" dt="2024-12-06T09:24:57.917" v="1054" actId="1076"/>
          <ac:cxnSpMkLst>
            <pc:docMk/>
            <pc:sldMk cId="2634249507" sldId="318"/>
            <ac:cxnSpMk id="29" creationId="{24975277-7FF5-09F9-B699-50E0370825A1}"/>
          </ac:cxnSpMkLst>
        </pc:cxnChg>
        <pc:cxnChg chg="add mod">
          <ac:chgData name="Balogh, Ioana" userId="c9c80657-f5ee-44b9-9b17-1842b993755f" providerId="ADAL" clId="{89A6ECE4-981D-438A-B5FB-75AC65349898}" dt="2024-12-06T09:25:37.594" v="1063" actId="14100"/>
          <ac:cxnSpMkLst>
            <pc:docMk/>
            <pc:sldMk cId="2634249507" sldId="318"/>
            <ac:cxnSpMk id="31" creationId="{75D87E1D-F245-FEA1-BEED-236F68545D00}"/>
          </ac:cxnSpMkLst>
        </pc:cxnChg>
        <pc:cxnChg chg="add del mod">
          <ac:chgData name="Balogh, Ioana" userId="c9c80657-f5ee-44b9-9b17-1842b993755f" providerId="ADAL" clId="{89A6ECE4-981D-438A-B5FB-75AC65349898}" dt="2024-12-06T09:25:11.349" v="1059" actId="478"/>
          <ac:cxnSpMkLst>
            <pc:docMk/>
            <pc:sldMk cId="2634249507" sldId="318"/>
            <ac:cxnSpMk id="34" creationId="{CD4D30E0-507B-3138-CDFA-3146444FFEE9}"/>
          </ac:cxnSpMkLst>
        </pc:cxnChg>
        <pc:cxnChg chg="add mod">
          <ac:chgData name="Balogh, Ioana" userId="c9c80657-f5ee-44b9-9b17-1842b993755f" providerId="ADAL" clId="{89A6ECE4-981D-438A-B5FB-75AC65349898}" dt="2024-12-06T09:25:08.785" v="1058" actId="1076"/>
          <ac:cxnSpMkLst>
            <pc:docMk/>
            <pc:sldMk cId="2634249507" sldId="318"/>
            <ac:cxnSpMk id="35" creationId="{3A1E4977-7555-6726-94B2-E947B31E7576}"/>
          </ac:cxnSpMkLst>
        </pc:cxnChg>
        <pc:cxnChg chg="add mod">
          <ac:chgData name="Balogh, Ioana" userId="c9c80657-f5ee-44b9-9b17-1842b993755f" providerId="ADAL" clId="{89A6ECE4-981D-438A-B5FB-75AC65349898}" dt="2024-12-06T09:25:02.930" v="1056" actId="1076"/>
          <ac:cxnSpMkLst>
            <pc:docMk/>
            <pc:sldMk cId="2634249507" sldId="318"/>
            <ac:cxnSpMk id="41" creationId="{A4D5F6B0-B674-965A-390B-EEE2B827022B}"/>
          </ac:cxnSpMkLst>
        </pc:cxnChg>
        <pc:cxnChg chg="mod">
          <ac:chgData name="Balogh, Ioana" userId="c9c80657-f5ee-44b9-9b17-1842b993755f" providerId="ADAL" clId="{89A6ECE4-981D-438A-B5FB-75AC65349898}" dt="2024-12-06T09:20:23.350" v="1049" actId="14100"/>
          <ac:cxnSpMkLst>
            <pc:docMk/>
            <pc:sldMk cId="2634249507" sldId="318"/>
            <ac:cxnSpMk id="43" creationId="{767F1284-1696-CA26-D7A4-0C541C127017}"/>
          </ac:cxnSpMkLst>
        </pc:cxnChg>
      </pc:sldChg>
    </pc:docChg>
  </pc:docChgLst>
  <pc:docChgLst>
    <pc:chgData name="Ungur, Cristina-Alexandra" userId="378a955c-deae-4bdf-afc6-c1402be26fa1" providerId="ADAL" clId="{9DE0DE43-E01D-4E8C-8692-1A4CDED71ED5}"/>
    <pc:docChg chg="undo custSel addSld delSld modSld">
      <pc:chgData name="Ungur, Cristina-Alexandra" userId="378a955c-deae-4bdf-afc6-c1402be26fa1" providerId="ADAL" clId="{9DE0DE43-E01D-4E8C-8692-1A4CDED71ED5}" dt="2025-01-23T11:56:33.365" v="253" actId="14100"/>
      <pc:docMkLst>
        <pc:docMk/>
      </pc:docMkLst>
      <pc:sldChg chg="modSp mod">
        <pc:chgData name="Ungur, Cristina-Alexandra" userId="378a955c-deae-4bdf-afc6-c1402be26fa1" providerId="ADAL" clId="{9DE0DE43-E01D-4E8C-8692-1A4CDED71ED5}" dt="2025-01-17T14:32:16.530" v="6" actId="108"/>
        <pc:sldMkLst>
          <pc:docMk/>
          <pc:sldMk cId="3161540529" sldId="308"/>
        </pc:sldMkLst>
        <pc:spChg chg="mod">
          <ac:chgData name="Ungur, Cristina-Alexandra" userId="378a955c-deae-4bdf-afc6-c1402be26fa1" providerId="ADAL" clId="{9DE0DE43-E01D-4E8C-8692-1A4CDED71ED5}" dt="2025-01-17T14:32:08.039" v="4" actId="255"/>
          <ac:spMkLst>
            <pc:docMk/>
            <pc:sldMk cId="3161540529" sldId="308"/>
            <ac:spMk id="9" creationId="{05EAE95D-F4D3-A979-6829-0E622AA2C84C}"/>
          </ac:spMkLst>
        </pc:spChg>
        <pc:spChg chg="mod">
          <ac:chgData name="Ungur, Cristina-Alexandra" userId="378a955c-deae-4bdf-afc6-c1402be26fa1" providerId="ADAL" clId="{9DE0DE43-E01D-4E8C-8692-1A4CDED71ED5}" dt="2025-01-17T14:32:11.931" v="5" actId="108"/>
          <ac:spMkLst>
            <pc:docMk/>
            <pc:sldMk cId="3161540529" sldId="308"/>
            <ac:spMk id="10" creationId="{07F6DBC2-AE50-353F-69DA-CD0278B60171}"/>
          </ac:spMkLst>
        </pc:spChg>
        <pc:spChg chg="mod">
          <ac:chgData name="Ungur, Cristina-Alexandra" userId="378a955c-deae-4bdf-afc6-c1402be26fa1" providerId="ADAL" clId="{9DE0DE43-E01D-4E8C-8692-1A4CDED71ED5}" dt="2025-01-17T14:32:16.530" v="6" actId="108"/>
          <ac:spMkLst>
            <pc:docMk/>
            <pc:sldMk cId="3161540529" sldId="308"/>
            <ac:spMk id="11" creationId="{A0E4BF44-3226-F873-309F-D30CA4419FA8}"/>
          </ac:spMkLst>
        </pc:spChg>
      </pc:sldChg>
      <pc:sldChg chg="modSp mod">
        <pc:chgData name="Ungur, Cristina-Alexandra" userId="378a955c-deae-4bdf-afc6-c1402be26fa1" providerId="ADAL" clId="{9DE0DE43-E01D-4E8C-8692-1A4CDED71ED5}" dt="2025-01-17T14:32:53.975" v="16" actId="108"/>
        <pc:sldMkLst>
          <pc:docMk/>
          <pc:sldMk cId="3203539266" sldId="316"/>
        </pc:sldMkLst>
        <pc:spChg chg="mod">
          <ac:chgData name="Ungur, Cristina-Alexandra" userId="378a955c-deae-4bdf-afc6-c1402be26fa1" providerId="ADAL" clId="{9DE0DE43-E01D-4E8C-8692-1A4CDED71ED5}" dt="2025-01-17T14:32:32.349" v="12" actId="20577"/>
          <ac:spMkLst>
            <pc:docMk/>
            <pc:sldMk cId="3203539266" sldId="316"/>
            <ac:spMk id="9" creationId="{05EAE95D-F4D3-A979-6829-0E622AA2C84C}"/>
          </ac:spMkLst>
        </pc:spChg>
        <pc:spChg chg="mod">
          <ac:chgData name="Ungur, Cristina-Alexandra" userId="378a955c-deae-4bdf-afc6-c1402be26fa1" providerId="ADAL" clId="{9DE0DE43-E01D-4E8C-8692-1A4CDED71ED5}" dt="2025-01-17T14:32:47.884" v="15" actId="255"/>
          <ac:spMkLst>
            <pc:docMk/>
            <pc:sldMk cId="3203539266" sldId="316"/>
            <ac:spMk id="10" creationId="{07F6DBC2-AE50-353F-69DA-CD0278B60171}"/>
          </ac:spMkLst>
        </pc:spChg>
        <pc:spChg chg="mod">
          <ac:chgData name="Ungur, Cristina-Alexandra" userId="378a955c-deae-4bdf-afc6-c1402be26fa1" providerId="ADAL" clId="{9DE0DE43-E01D-4E8C-8692-1A4CDED71ED5}" dt="2025-01-17T14:32:53.975" v="16" actId="108"/>
          <ac:spMkLst>
            <pc:docMk/>
            <pc:sldMk cId="3203539266" sldId="316"/>
            <ac:spMk id="11" creationId="{A0E4BF44-3226-F873-309F-D30CA4419FA8}"/>
          </ac:spMkLst>
        </pc:spChg>
      </pc:sldChg>
      <pc:sldChg chg="addSp delSp modSp mod">
        <pc:chgData name="Ungur, Cristina-Alexandra" userId="378a955c-deae-4bdf-afc6-c1402be26fa1" providerId="ADAL" clId="{9DE0DE43-E01D-4E8C-8692-1A4CDED71ED5}" dt="2025-01-23T11:56:33.365" v="253" actId="14100"/>
        <pc:sldMkLst>
          <pc:docMk/>
          <pc:sldMk cId="2634249507" sldId="318"/>
        </pc:sldMkLst>
        <pc:spChg chg="mod">
          <ac:chgData name="Ungur, Cristina-Alexandra" userId="378a955c-deae-4bdf-afc6-c1402be26fa1" providerId="ADAL" clId="{9DE0DE43-E01D-4E8C-8692-1A4CDED71ED5}" dt="2025-01-23T11:51:10.042" v="197" actId="1076"/>
          <ac:spMkLst>
            <pc:docMk/>
            <pc:sldMk cId="2634249507" sldId="318"/>
            <ac:spMk id="2" creationId="{AFFFBECE-057C-168B-664C-269E1417AB8E}"/>
          </ac:spMkLst>
        </pc:spChg>
        <pc:spChg chg="mod">
          <ac:chgData name="Ungur, Cristina-Alexandra" userId="378a955c-deae-4bdf-afc6-c1402be26fa1" providerId="ADAL" clId="{9DE0DE43-E01D-4E8C-8692-1A4CDED71ED5}" dt="2025-01-17T14:35:46.980" v="20" actId="1582"/>
          <ac:spMkLst>
            <pc:docMk/>
            <pc:sldMk cId="2634249507" sldId="318"/>
            <ac:spMk id="3" creationId="{52855494-5CB0-0D45-1CC7-FF039A8C012F}"/>
          </ac:spMkLst>
        </pc:spChg>
        <pc:spChg chg="mod">
          <ac:chgData name="Ungur, Cristina-Alexandra" userId="378a955c-deae-4bdf-afc6-c1402be26fa1" providerId="ADAL" clId="{9DE0DE43-E01D-4E8C-8692-1A4CDED71ED5}" dt="2025-01-17T14:35:58.363" v="22" actId="1076"/>
          <ac:spMkLst>
            <pc:docMk/>
            <pc:sldMk cId="2634249507" sldId="318"/>
            <ac:spMk id="5" creationId="{4BC9B351-5B85-96E4-9928-302EDED677E1}"/>
          </ac:spMkLst>
        </pc:spChg>
        <pc:spChg chg="mod">
          <ac:chgData name="Ungur, Cristina-Alexandra" userId="378a955c-deae-4bdf-afc6-c1402be26fa1" providerId="ADAL" clId="{9DE0DE43-E01D-4E8C-8692-1A4CDED71ED5}" dt="2025-01-17T14:36:21.186" v="28" actId="1076"/>
          <ac:spMkLst>
            <pc:docMk/>
            <pc:sldMk cId="2634249507" sldId="318"/>
            <ac:spMk id="8" creationId="{A60D1616-B7FE-D4A3-0388-93072A85908B}"/>
          </ac:spMkLst>
        </pc:spChg>
        <pc:spChg chg="add mod">
          <ac:chgData name="Ungur, Cristina-Alexandra" userId="378a955c-deae-4bdf-afc6-c1402be26fa1" providerId="ADAL" clId="{9DE0DE43-E01D-4E8C-8692-1A4CDED71ED5}" dt="2025-01-23T11:52:42.123" v="207" actId="1076"/>
          <ac:spMkLst>
            <pc:docMk/>
            <pc:sldMk cId="2634249507" sldId="318"/>
            <ac:spMk id="10" creationId="{810BCCE6-FC1B-5BB2-056F-54FE4C72F385}"/>
          </ac:spMkLst>
        </pc:spChg>
        <pc:spChg chg="add mod">
          <ac:chgData name="Ungur, Cristina-Alexandra" userId="378a955c-deae-4bdf-afc6-c1402be26fa1" providerId="ADAL" clId="{9DE0DE43-E01D-4E8C-8692-1A4CDED71ED5}" dt="2025-01-23T11:53:22.683" v="216" actId="14100"/>
          <ac:spMkLst>
            <pc:docMk/>
            <pc:sldMk cId="2634249507" sldId="318"/>
            <ac:spMk id="11" creationId="{B03B2A97-B4F4-4035-CE9B-0C81865106A5}"/>
          </ac:spMkLst>
        </pc:spChg>
        <pc:spChg chg="add mod">
          <ac:chgData name="Ungur, Cristina-Alexandra" userId="378a955c-deae-4bdf-afc6-c1402be26fa1" providerId="ADAL" clId="{9DE0DE43-E01D-4E8C-8692-1A4CDED71ED5}" dt="2025-01-23T11:52:08.748" v="205" actId="1076"/>
          <ac:spMkLst>
            <pc:docMk/>
            <pc:sldMk cId="2634249507" sldId="318"/>
            <ac:spMk id="12" creationId="{E1E8BA1D-6A81-B6A0-9931-BDAB63C71299}"/>
          </ac:spMkLst>
        </pc:spChg>
        <pc:spChg chg="add mod">
          <ac:chgData name="Ungur, Cristina-Alexandra" userId="378a955c-deae-4bdf-afc6-c1402be26fa1" providerId="ADAL" clId="{9DE0DE43-E01D-4E8C-8692-1A4CDED71ED5}" dt="2025-01-23T11:52:50.026" v="208" actId="108"/>
          <ac:spMkLst>
            <pc:docMk/>
            <pc:sldMk cId="2634249507" sldId="318"/>
            <ac:spMk id="13" creationId="{A38192D8-C6C5-F182-47A4-942D1F056FC0}"/>
          </ac:spMkLst>
        </pc:spChg>
        <pc:spChg chg="del mod">
          <ac:chgData name="Ungur, Cristina-Alexandra" userId="378a955c-deae-4bdf-afc6-c1402be26fa1" providerId="ADAL" clId="{9DE0DE43-E01D-4E8C-8692-1A4CDED71ED5}" dt="2025-01-17T14:38:22.660" v="59" actId="478"/>
          <ac:spMkLst>
            <pc:docMk/>
            <pc:sldMk cId="2634249507" sldId="318"/>
            <ac:spMk id="13" creationId="{A8C7E1B2-26BE-C15D-1C8A-14E1C1852843}"/>
          </ac:spMkLst>
        </pc:spChg>
        <pc:spChg chg="add mod">
          <ac:chgData name="Ungur, Cristina-Alexandra" userId="378a955c-deae-4bdf-afc6-c1402be26fa1" providerId="ADAL" clId="{9DE0DE43-E01D-4E8C-8692-1A4CDED71ED5}" dt="2025-01-23T11:52:08.748" v="205" actId="1076"/>
          <ac:spMkLst>
            <pc:docMk/>
            <pc:sldMk cId="2634249507" sldId="318"/>
            <ac:spMk id="14" creationId="{0DD5165E-9E56-BB4B-FCF0-AE27C3EB6692}"/>
          </ac:spMkLst>
        </pc:spChg>
        <pc:spChg chg="add mod">
          <ac:chgData name="Ungur, Cristina-Alexandra" userId="378a955c-deae-4bdf-afc6-c1402be26fa1" providerId="ADAL" clId="{9DE0DE43-E01D-4E8C-8692-1A4CDED71ED5}" dt="2025-01-23T11:52:08.748" v="205" actId="1076"/>
          <ac:spMkLst>
            <pc:docMk/>
            <pc:sldMk cId="2634249507" sldId="318"/>
            <ac:spMk id="15" creationId="{A18FC586-2D69-1DCE-B31F-33488DF6163E}"/>
          </ac:spMkLst>
        </pc:spChg>
        <pc:spChg chg="del">
          <ac:chgData name="Ungur, Cristina-Alexandra" userId="378a955c-deae-4bdf-afc6-c1402be26fa1" providerId="ADAL" clId="{9DE0DE43-E01D-4E8C-8692-1A4CDED71ED5}" dt="2025-01-17T14:39:27.950" v="74" actId="478"/>
          <ac:spMkLst>
            <pc:docMk/>
            <pc:sldMk cId="2634249507" sldId="318"/>
            <ac:spMk id="17" creationId="{24A3F209-5EF1-627A-E646-8B8A75261646}"/>
          </ac:spMkLst>
        </pc:spChg>
        <pc:spChg chg="add mod">
          <ac:chgData name="Ungur, Cristina-Alexandra" userId="378a955c-deae-4bdf-afc6-c1402be26fa1" providerId="ADAL" clId="{9DE0DE43-E01D-4E8C-8692-1A4CDED71ED5}" dt="2025-01-23T11:52:42.123" v="207" actId="1076"/>
          <ac:spMkLst>
            <pc:docMk/>
            <pc:sldMk cId="2634249507" sldId="318"/>
            <ac:spMk id="17" creationId="{E8A1E557-6228-317C-256B-3E640FCCDD34}"/>
          </ac:spMkLst>
        </pc:spChg>
        <pc:spChg chg="add mod">
          <ac:chgData name="Ungur, Cristina-Alexandra" userId="378a955c-deae-4bdf-afc6-c1402be26fa1" providerId="ADAL" clId="{9DE0DE43-E01D-4E8C-8692-1A4CDED71ED5}" dt="2025-01-23T11:52:08.748" v="205" actId="1076"/>
          <ac:spMkLst>
            <pc:docMk/>
            <pc:sldMk cId="2634249507" sldId="318"/>
            <ac:spMk id="19" creationId="{AFDB64F4-BB87-7A6D-64D5-F4A498964606}"/>
          </ac:spMkLst>
        </pc:spChg>
        <pc:spChg chg="add mod">
          <ac:chgData name="Ungur, Cristina-Alexandra" userId="378a955c-deae-4bdf-afc6-c1402be26fa1" providerId="ADAL" clId="{9DE0DE43-E01D-4E8C-8692-1A4CDED71ED5}" dt="2025-01-23T11:52:08.748" v="205" actId="1076"/>
          <ac:spMkLst>
            <pc:docMk/>
            <pc:sldMk cId="2634249507" sldId="318"/>
            <ac:spMk id="20" creationId="{5FAAC26E-1F88-E1EB-F96D-A6B1F32A02B2}"/>
          </ac:spMkLst>
        </pc:spChg>
        <pc:spChg chg="add mod">
          <ac:chgData name="Ungur, Cristina-Alexandra" userId="378a955c-deae-4bdf-afc6-c1402be26fa1" providerId="ADAL" clId="{9DE0DE43-E01D-4E8C-8692-1A4CDED71ED5}" dt="2025-01-23T11:52:42.123" v="207" actId="1076"/>
          <ac:spMkLst>
            <pc:docMk/>
            <pc:sldMk cId="2634249507" sldId="318"/>
            <ac:spMk id="21" creationId="{E2A5A410-675C-179A-43C0-83348A10EBBE}"/>
          </ac:spMkLst>
        </pc:spChg>
        <pc:spChg chg="add mod">
          <ac:chgData name="Ungur, Cristina-Alexandra" userId="378a955c-deae-4bdf-afc6-c1402be26fa1" providerId="ADAL" clId="{9DE0DE43-E01D-4E8C-8692-1A4CDED71ED5}" dt="2025-01-23T11:52:08.748" v="205" actId="1076"/>
          <ac:spMkLst>
            <pc:docMk/>
            <pc:sldMk cId="2634249507" sldId="318"/>
            <ac:spMk id="22" creationId="{8BE551C7-8001-3496-0F93-F62B585510BB}"/>
          </ac:spMkLst>
        </pc:spChg>
        <pc:spChg chg="add mod">
          <ac:chgData name="Ungur, Cristina-Alexandra" userId="378a955c-deae-4bdf-afc6-c1402be26fa1" providerId="ADAL" clId="{9DE0DE43-E01D-4E8C-8692-1A4CDED71ED5}" dt="2025-01-23T11:52:42.123" v="207" actId="1076"/>
          <ac:spMkLst>
            <pc:docMk/>
            <pc:sldMk cId="2634249507" sldId="318"/>
            <ac:spMk id="23" creationId="{396E7D1D-4AC7-4D2F-7DF9-E79596FCAA4F}"/>
          </ac:spMkLst>
        </pc:spChg>
        <pc:spChg chg="del mod">
          <ac:chgData name="Ungur, Cristina-Alexandra" userId="378a955c-deae-4bdf-afc6-c1402be26fa1" providerId="ADAL" clId="{9DE0DE43-E01D-4E8C-8692-1A4CDED71ED5}" dt="2025-01-17T14:39:36.371" v="77" actId="478"/>
          <ac:spMkLst>
            <pc:docMk/>
            <pc:sldMk cId="2634249507" sldId="318"/>
            <ac:spMk id="23" creationId="{7ECD7DF9-18D0-7A5E-B70F-C8E4DA623CAA}"/>
          </ac:spMkLst>
        </pc:spChg>
        <pc:spChg chg="add mod">
          <ac:chgData name="Ungur, Cristina-Alexandra" userId="378a955c-deae-4bdf-afc6-c1402be26fa1" providerId="ADAL" clId="{9DE0DE43-E01D-4E8C-8692-1A4CDED71ED5}" dt="2025-01-23T11:52:42.123" v="207" actId="1076"/>
          <ac:spMkLst>
            <pc:docMk/>
            <pc:sldMk cId="2634249507" sldId="318"/>
            <ac:spMk id="25" creationId="{0255AE56-D995-6459-428B-6E48B3F43599}"/>
          </ac:spMkLst>
        </pc:spChg>
        <pc:spChg chg="add del mod">
          <ac:chgData name="Ungur, Cristina-Alexandra" userId="378a955c-deae-4bdf-afc6-c1402be26fa1" providerId="ADAL" clId="{9DE0DE43-E01D-4E8C-8692-1A4CDED71ED5}" dt="2025-01-17T14:39:25.172" v="72" actId="478"/>
          <ac:spMkLst>
            <pc:docMk/>
            <pc:sldMk cId="2634249507" sldId="318"/>
            <ac:spMk id="25" creationId="{2B4BA42F-7582-FEC1-F295-16324F67DAD4}"/>
          </ac:spMkLst>
        </pc:spChg>
        <pc:spChg chg="add del mod">
          <ac:chgData name="Ungur, Cristina-Alexandra" userId="378a955c-deae-4bdf-afc6-c1402be26fa1" providerId="ADAL" clId="{9DE0DE43-E01D-4E8C-8692-1A4CDED71ED5}" dt="2025-01-17T14:39:26.507" v="73" actId="478"/>
          <ac:spMkLst>
            <pc:docMk/>
            <pc:sldMk cId="2634249507" sldId="318"/>
            <ac:spMk id="26" creationId="{665FFC1F-0EFE-3B67-FE93-F9811CAD8C1C}"/>
          </ac:spMkLst>
        </pc:spChg>
        <pc:spChg chg="add mod">
          <ac:chgData name="Ungur, Cristina-Alexandra" userId="378a955c-deae-4bdf-afc6-c1402be26fa1" providerId="ADAL" clId="{9DE0DE43-E01D-4E8C-8692-1A4CDED71ED5}" dt="2025-01-23T11:52:42.123" v="207" actId="1076"/>
          <ac:spMkLst>
            <pc:docMk/>
            <pc:sldMk cId="2634249507" sldId="318"/>
            <ac:spMk id="26" creationId="{E1009E53-2CDE-3958-BCDA-8BD3764764EB}"/>
          </ac:spMkLst>
        </pc:spChg>
        <pc:spChg chg="add mod">
          <ac:chgData name="Ungur, Cristina-Alexandra" userId="378a955c-deae-4bdf-afc6-c1402be26fa1" providerId="ADAL" clId="{9DE0DE43-E01D-4E8C-8692-1A4CDED71ED5}" dt="2025-01-23T11:52:42.123" v="207" actId="1076"/>
          <ac:spMkLst>
            <pc:docMk/>
            <pc:sldMk cId="2634249507" sldId="318"/>
            <ac:spMk id="27" creationId="{16C9168F-96C3-A69F-864E-E4A6BEA2E5CC}"/>
          </ac:spMkLst>
        </pc:spChg>
        <pc:spChg chg="add mod ord">
          <ac:chgData name="Ungur, Cristina-Alexandra" userId="378a955c-deae-4bdf-afc6-c1402be26fa1" providerId="ADAL" clId="{9DE0DE43-E01D-4E8C-8692-1A4CDED71ED5}" dt="2025-01-23T11:53:02.473" v="211" actId="167"/>
          <ac:spMkLst>
            <pc:docMk/>
            <pc:sldMk cId="2634249507" sldId="318"/>
            <ac:spMk id="32" creationId="{1C98ED34-A25D-CCB2-807E-E09C4E8AF3BE}"/>
          </ac:spMkLst>
        </pc:spChg>
        <pc:spChg chg="add mod ord">
          <ac:chgData name="Ungur, Cristina-Alexandra" userId="378a955c-deae-4bdf-afc6-c1402be26fa1" providerId="ADAL" clId="{9DE0DE43-E01D-4E8C-8692-1A4CDED71ED5}" dt="2025-01-23T11:53:11.171" v="214" actId="167"/>
          <ac:spMkLst>
            <pc:docMk/>
            <pc:sldMk cId="2634249507" sldId="318"/>
            <ac:spMk id="33" creationId="{A9B85D05-DE9E-C805-FA58-4E6A19CD7CD2}"/>
          </ac:spMkLst>
        </pc:spChg>
        <pc:spChg chg="add mod">
          <ac:chgData name="Ungur, Cristina-Alexandra" userId="378a955c-deae-4bdf-afc6-c1402be26fa1" providerId="ADAL" clId="{9DE0DE43-E01D-4E8C-8692-1A4CDED71ED5}" dt="2025-01-23T11:51:21.642" v="201" actId="14100"/>
          <ac:spMkLst>
            <pc:docMk/>
            <pc:sldMk cId="2634249507" sldId="318"/>
            <ac:spMk id="34" creationId="{B1FA7C05-E0EA-47E7-AB97-8521EAA33E49}"/>
          </ac:spMkLst>
        </pc:spChg>
        <pc:spChg chg="add mod">
          <ac:chgData name="Ungur, Cristina-Alexandra" userId="378a955c-deae-4bdf-afc6-c1402be26fa1" providerId="ADAL" clId="{9DE0DE43-E01D-4E8C-8692-1A4CDED71ED5}" dt="2025-01-23T11:53:29.817" v="219" actId="1076"/>
          <ac:spMkLst>
            <pc:docMk/>
            <pc:sldMk cId="2634249507" sldId="318"/>
            <ac:spMk id="36" creationId="{BC540195-D989-AE4B-7C9B-69C5EBF5D6D4}"/>
          </ac:spMkLst>
        </pc:spChg>
        <pc:spChg chg="add mod">
          <ac:chgData name="Ungur, Cristina-Alexandra" userId="378a955c-deae-4bdf-afc6-c1402be26fa1" providerId="ADAL" clId="{9DE0DE43-E01D-4E8C-8692-1A4CDED71ED5}" dt="2025-01-23T11:52:08.748" v="205" actId="1076"/>
          <ac:spMkLst>
            <pc:docMk/>
            <pc:sldMk cId="2634249507" sldId="318"/>
            <ac:spMk id="37" creationId="{49487376-75D3-EBC7-4945-961CD4931CBB}"/>
          </ac:spMkLst>
        </pc:spChg>
        <pc:spChg chg="add del mod">
          <ac:chgData name="Ungur, Cristina-Alexandra" userId="378a955c-deae-4bdf-afc6-c1402be26fa1" providerId="ADAL" clId="{9DE0DE43-E01D-4E8C-8692-1A4CDED71ED5}" dt="2025-01-17T14:43:07.357" v="131" actId="478"/>
          <ac:spMkLst>
            <pc:docMk/>
            <pc:sldMk cId="2634249507" sldId="318"/>
            <ac:spMk id="38" creationId="{B72932C1-F661-A56A-164E-14E6A7F89D03}"/>
          </ac:spMkLst>
        </pc:spChg>
        <pc:spChg chg="del">
          <ac:chgData name="Ungur, Cristina-Alexandra" userId="378a955c-deae-4bdf-afc6-c1402be26fa1" providerId="ADAL" clId="{9DE0DE43-E01D-4E8C-8692-1A4CDED71ED5}" dt="2025-01-17T14:39:38.477" v="79" actId="478"/>
          <ac:spMkLst>
            <pc:docMk/>
            <pc:sldMk cId="2634249507" sldId="318"/>
            <ac:spMk id="39" creationId="{CCC9D57A-5966-EE68-079C-BB99D5B00803}"/>
          </ac:spMkLst>
        </pc:spChg>
        <pc:spChg chg="mod">
          <ac:chgData name="Ungur, Cristina-Alexandra" userId="378a955c-deae-4bdf-afc6-c1402be26fa1" providerId="ADAL" clId="{9DE0DE43-E01D-4E8C-8692-1A4CDED71ED5}" dt="2025-01-23T11:55:51.883" v="245" actId="2085"/>
          <ac:spMkLst>
            <pc:docMk/>
            <pc:sldMk cId="2634249507" sldId="318"/>
            <ac:spMk id="47" creationId="{61CB2350-1F75-DBAB-A756-1D0A8447B7D5}"/>
          </ac:spMkLst>
        </pc:spChg>
        <pc:spChg chg="mod">
          <ac:chgData name="Ungur, Cristina-Alexandra" userId="378a955c-deae-4bdf-afc6-c1402be26fa1" providerId="ADAL" clId="{9DE0DE43-E01D-4E8C-8692-1A4CDED71ED5}" dt="2025-01-23T11:55:51.883" v="245" actId="2085"/>
          <ac:spMkLst>
            <pc:docMk/>
            <pc:sldMk cId="2634249507" sldId="318"/>
            <ac:spMk id="48" creationId="{5DD2ACC3-0636-5D51-FDA2-51811E2DA45A}"/>
          </ac:spMkLst>
        </pc:spChg>
        <pc:spChg chg="mod">
          <ac:chgData name="Ungur, Cristina-Alexandra" userId="378a955c-deae-4bdf-afc6-c1402be26fa1" providerId="ADAL" clId="{9DE0DE43-E01D-4E8C-8692-1A4CDED71ED5}" dt="2025-01-23T11:55:22.204" v="240"/>
          <ac:spMkLst>
            <pc:docMk/>
            <pc:sldMk cId="2634249507" sldId="318"/>
            <ac:spMk id="50" creationId="{4A782B4D-B998-F367-9700-37A428EB6F65}"/>
          </ac:spMkLst>
        </pc:spChg>
        <pc:spChg chg="mod">
          <ac:chgData name="Ungur, Cristina-Alexandra" userId="378a955c-deae-4bdf-afc6-c1402be26fa1" providerId="ADAL" clId="{9DE0DE43-E01D-4E8C-8692-1A4CDED71ED5}" dt="2025-01-23T11:55:22.204" v="240"/>
          <ac:spMkLst>
            <pc:docMk/>
            <pc:sldMk cId="2634249507" sldId="318"/>
            <ac:spMk id="51" creationId="{F96FB9F2-E329-C10D-CC69-4F738076A089}"/>
          </ac:spMkLst>
        </pc:spChg>
        <pc:spChg chg="mod">
          <ac:chgData name="Ungur, Cristina-Alexandra" userId="378a955c-deae-4bdf-afc6-c1402be26fa1" providerId="ADAL" clId="{9DE0DE43-E01D-4E8C-8692-1A4CDED71ED5}" dt="2025-01-23T11:55:22.204" v="240"/>
          <ac:spMkLst>
            <pc:docMk/>
            <pc:sldMk cId="2634249507" sldId="318"/>
            <ac:spMk id="53" creationId="{863D664E-D40D-1F6D-0A07-699B317B0DCB}"/>
          </ac:spMkLst>
        </pc:spChg>
        <pc:spChg chg="mod">
          <ac:chgData name="Ungur, Cristina-Alexandra" userId="378a955c-deae-4bdf-afc6-c1402be26fa1" providerId="ADAL" clId="{9DE0DE43-E01D-4E8C-8692-1A4CDED71ED5}" dt="2025-01-23T11:55:22.204" v="240"/>
          <ac:spMkLst>
            <pc:docMk/>
            <pc:sldMk cId="2634249507" sldId="318"/>
            <ac:spMk id="54" creationId="{85D0D6B2-90BD-95BA-FD05-78C14E33AC10}"/>
          </ac:spMkLst>
        </pc:spChg>
        <pc:spChg chg="del topLvl">
          <ac:chgData name="Ungur, Cristina-Alexandra" userId="378a955c-deae-4bdf-afc6-c1402be26fa1" providerId="ADAL" clId="{9DE0DE43-E01D-4E8C-8692-1A4CDED71ED5}" dt="2025-01-17T14:37:06.165" v="37" actId="478"/>
          <ac:spMkLst>
            <pc:docMk/>
            <pc:sldMk cId="2634249507" sldId="318"/>
            <ac:spMk id="62" creationId="{95D2415B-F003-ABC1-BCEE-35C0BDB4285C}"/>
          </ac:spMkLst>
        </pc:spChg>
        <pc:spChg chg="mod ord topLvl">
          <ac:chgData name="Ungur, Cristina-Alexandra" userId="378a955c-deae-4bdf-afc6-c1402be26fa1" providerId="ADAL" clId="{9DE0DE43-E01D-4E8C-8692-1A4CDED71ED5}" dt="2025-01-23T11:53:32.534" v="220" actId="1076"/>
          <ac:spMkLst>
            <pc:docMk/>
            <pc:sldMk cId="2634249507" sldId="318"/>
            <ac:spMk id="63" creationId="{1620C541-4EF6-FB76-9195-16017F0743DB}"/>
          </ac:spMkLst>
        </pc:spChg>
        <pc:grpChg chg="mod">
          <ac:chgData name="Ungur, Cristina-Alexandra" userId="378a955c-deae-4bdf-afc6-c1402be26fa1" providerId="ADAL" clId="{9DE0DE43-E01D-4E8C-8692-1A4CDED71ED5}" dt="2025-01-23T11:53:56.661" v="227" actId="1076"/>
          <ac:grpSpMkLst>
            <pc:docMk/>
            <pc:sldMk cId="2634249507" sldId="318"/>
            <ac:grpSpMk id="18" creationId="{6CA84E92-A8C7-E084-0823-58C8B26D0C1C}"/>
          </ac:grpSpMkLst>
        </pc:grpChg>
        <pc:grpChg chg="del">
          <ac:chgData name="Ungur, Cristina-Alexandra" userId="378a955c-deae-4bdf-afc6-c1402be26fa1" providerId="ADAL" clId="{9DE0DE43-E01D-4E8C-8692-1A4CDED71ED5}" dt="2025-01-17T14:37:06.165" v="37" actId="478"/>
          <ac:grpSpMkLst>
            <pc:docMk/>
            <pc:sldMk cId="2634249507" sldId="318"/>
            <ac:grpSpMk id="21" creationId="{B06FE916-45E6-3C75-45E1-AD093F96F117}"/>
          </ac:grpSpMkLst>
        </pc:grpChg>
        <pc:grpChg chg="mod">
          <ac:chgData name="Ungur, Cristina-Alexandra" userId="378a955c-deae-4bdf-afc6-c1402be26fa1" providerId="ADAL" clId="{9DE0DE43-E01D-4E8C-8692-1A4CDED71ED5}" dt="2025-01-23T11:54:06.302" v="230" actId="1076"/>
          <ac:grpSpMkLst>
            <pc:docMk/>
            <pc:sldMk cId="2634249507" sldId="318"/>
            <ac:grpSpMk id="24" creationId="{1080B1B3-532A-21AF-593D-63B5EA39C9DA}"/>
          </ac:grpSpMkLst>
        </pc:grpChg>
        <pc:grpChg chg="add mod">
          <ac:chgData name="Ungur, Cristina-Alexandra" userId="378a955c-deae-4bdf-afc6-c1402be26fa1" providerId="ADAL" clId="{9DE0DE43-E01D-4E8C-8692-1A4CDED71ED5}" dt="2025-01-23T11:56:01.688" v="246" actId="1076"/>
          <ac:grpSpMkLst>
            <pc:docMk/>
            <pc:sldMk cId="2634249507" sldId="318"/>
            <ac:grpSpMk id="46" creationId="{1E65FB30-B606-A738-FBE9-70A54B2E8250}"/>
          </ac:grpSpMkLst>
        </pc:grpChg>
        <pc:grpChg chg="add mod">
          <ac:chgData name="Ungur, Cristina-Alexandra" userId="378a955c-deae-4bdf-afc6-c1402be26fa1" providerId="ADAL" clId="{9DE0DE43-E01D-4E8C-8692-1A4CDED71ED5}" dt="2025-01-23T11:56:08.328" v="248" actId="1076"/>
          <ac:grpSpMkLst>
            <pc:docMk/>
            <pc:sldMk cId="2634249507" sldId="318"/>
            <ac:grpSpMk id="49" creationId="{9E0DC03D-23A7-907B-5E02-AE2D992D5D40}"/>
          </ac:grpSpMkLst>
        </pc:grpChg>
        <pc:grpChg chg="add mod">
          <ac:chgData name="Ungur, Cristina-Alexandra" userId="378a955c-deae-4bdf-afc6-c1402be26fa1" providerId="ADAL" clId="{9DE0DE43-E01D-4E8C-8692-1A4CDED71ED5}" dt="2025-01-23T11:56:18.963" v="251" actId="14100"/>
          <ac:grpSpMkLst>
            <pc:docMk/>
            <pc:sldMk cId="2634249507" sldId="318"/>
            <ac:grpSpMk id="52" creationId="{4AA656C6-54D7-2540-7178-2633D4A4D5FC}"/>
          </ac:grpSpMkLst>
        </pc:grpChg>
        <pc:cxnChg chg="mod">
          <ac:chgData name="Ungur, Cristina-Alexandra" userId="378a955c-deae-4bdf-afc6-c1402be26fa1" providerId="ADAL" clId="{9DE0DE43-E01D-4E8C-8692-1A4CDED71ED5}" dt="2025-01-23T11:54:00.128" v="228" actId="14100"/>
          <ac:cxnSpMkLst>
            <pc:docMk/>
            <pc:sldMk cId="2634249507" sldId="318"/>
            <ac:cxnSpMk id="4" creationId="{A1F0D5C8-3BC4-B5E2-4834-4EDD9FD694E4}"/>
          </ac:cxnSpMkLst>
        </pc:cxnChg>
        <pc:cxnChg chg="mod">
          <ac:chgData name="Ungur, Cristina-Alexandra" userId="378a955c-deae-4bdf-afc6-c1402be26fa1" providerId="ADAL" clId="{9DE0DE43-E01D-4E8C-8692-1A4CDED71ED5}" dt="2025-01-23T11:52:08.748" v="205" actId="1076"/>
          <ac:cxnSpMkLst>
            <pc:docMk/>
            <pc:sldMk cId="2634249507" sldId="318"/>
            <ac:cxnSpMk id="9" creationId="{0E2848E0-5A32-CA78-D029-35F2496A8825}"/>
          </ac:cxnSpMkLst>
        </pc:cxnChg>
        <pc:cxnChg chg="mod">
          <ac:chgData name="Ungur, Cristina-Alexandra" userId="378a955c-deae-4bdf-afc6-c1402be26fa1" providerId="ADAL" clId="{9DE0DE43-E01D-4E8C-8692-1A4CDED71ED5}" dt="2025-01-23T11:52:08.748" v="205" actId="1076"/>
          <ac:cxnSpMkLst>
            <pc:docMk/>
            <pc:sldMk cId="2634249507" sldId="318"/>
            <ac:cxnSpMk id="16" creationId="{60232CC5-995C-8C5B-129E-58E512E4D794}"/>
          </ac:cxnSpMkLst>
        </pc:cxnChg>
        <pc:cxnChg chg="del mod">
          <ac:chgData name="Ungur, Cristina-Alexandra" userId="378a955c-deae-4bdf-afc6-c1402be26fa1" providerId="ADAL" clId="{9DE0DE43-E01D-4E8C-8692-1A4CDED71ED5}" dt="2025-01-17T14:40:43.620" v="90" actId="478"/>
          <ac:cxnSpMkLst>
            <pc:docMk/>
            <pc:sldMk cId="2634249507" sldId="318"/>
            <ac:cxnSpMk id="27" creationId="{A24BBDBF-84DE-3A03-A86D-AD04BE334048}"/>
          </ac:cxnSpMkLst>
        </pc:cxnChg>
        <pc:cxnChg chg="add mod">
          <ac:chgData name="Ungur, Cristina-Alexandra" userId="378a955c-deae-4bdf-afc6-c1402be26fa1" providerId="ADAL" clId="{9DE0DE43-E01D-4E8C-8692-1A4CDED71ED5}" dt="2025-01-23T11:54:11.953" v="232" actId="14100"/>
          <ac:cxnSpMkLst>
            <pc:docMk/>
            <pc:sldMk cId="2634249507" sldId="318"/>
            <ac:cxnSpMk id="28" creationId="{C60824F5-6204-51F3-3733-4471BB00EC20}"/>
          </ac:cxnSpMkLst>
        </pc:cxnChg>
        <pc:cxnChg chg="add mod">
          <ac:chgData name="Ungur, Cristina-Alexandra" userId="378a955c-deae-4bdf-afc6-c1402be26fa1" providerId="ADAL" clId="{9DE0DE43-E01D-4E8C-8692-1A4CDED71ED5}" dt="2025-01-23T11:52:42.123" v="207" actId="1076"/>
          <ac:cxnSpMkLst>
            <pc:docMk/>
            <pc:sldMk cId="2634249507" sldId="318"/>
            <ac:cxnSpMk id="29" creationId="{154F9546-A3B9-7C5D-842C-CCF7B1D83A94}"/>
          </ac:cxnSpMkLst>
        </pc:cxnChg>
        <pc:cxnChg chg="del">
          <ac:chgData name="Ungur, Cristina-Alexandra" userId="378a955c-deae-4bdf-afc6-c1402be26fa1" providerId="ADAL" clId="{9DE0DE43-E01D-4E8C-8692-1A4CDED71ED5}" dt="2025-01-17T14:39:37.251" v="78" actId="478"/>
          <ac:cxnSpMkLst>
            <pc:docMk/>
            <pc:sldMk cId="2634249507" sldId="318"/>
            <ac:cxnSpMk id="29" creationId="{24975277-7FF5-09F9-B699-50E0370825A1}"/>
          </ac:cxnSpMkLst>
        </pc:cxnChg>
        <pc:cxnChg chg="add mod">
          <ac:chgData name="Ungur, Cristina-Alexandra" userId="378a955c-deae-4bdf-afc6-c1402be26fa1" providerId="ADAL" clId="{9DE0DE43-E01D-4E8C-8692-1A4CDED71ED5}" dt="2025-01-23T11:52:42.123" v="207" actId="1076"/>
          <ac:cxnSpMkLst>
            <pc:docMk/>
            <pc:sldMk cId="2634249507" sldId="318"/>
            <ac:cxnSpMk id="30" creationId="{4F716A89-8C08-0F64-A7B6-57D0808F46C8}"/>
          </ac:cxnSpMkLst>
        </pc:cxnChg>
        <pc:cxnChg chg="del mod">
          <ac:chgData name="Ungur, Cristina-Alexandra" userId="378a955c-deae-4bdf-afc6-c1402be26fa1" providerId="ADAL" clId="{9DE0DE43-E01D-4E8C-8692-1A4CDED71ED5}" dt="2025-01-17T14:40:42.730" v="89" actId="478"/>
          <ac:cxnSpMkLst>
            <pc:docMk/>
            <pc:sldMk cId="2634249507" sldId="318"/>
            <ac:cxnSpMk id="31" creationId="{75D87E1D-F245-FEA1-BEED-236F68545D00}"/>
          </ac:cxnSpMkLst>
        </pc:cxnChg>
        <pc:cxnChg chg="add mod">
          <ac:chgData name="Ungur, Cristina-Alexandra" userId="378a955c-deae-4bdf-afc6-c1402be26fa1" providerId="ADAL" clId="{9DE0DE43-E01D-4E8C-8692-1A4CDED71ED5}" dt="2025-01-23T11:52:42.123" v="207" actId="1076"/>
          <ac:cxnSpMkLst>
            <pc:docMk/>
            <pc:sldMk cId="2634249507" sldId="318"/>
            <ac:cxnSpMk id="31" creationId="{8B62D95C-19D3-4517-9EC1-178A371953D3}"/>
          </ac:cxnSpMkLst>
        </pc:cxnChg>
        <pc:cxnChg chg="del mod">
          <ac:chgData name="Ungur, Cristina-Alexandra" userId="378a955c-deae-4bdf-afc6-c1402be26fa1" providerId="ADAL" clId="{9DE0DE43-E01D-4E8C-8692-1A4CDED71ED5}" dt="2025-01-17T14:40:44.574" v="91" actId="478"/>
          <ac:cxnSpMkLst>
            <pc:docMk/>
            <pc:sldMk cId="2634249507" sldId="318"/>
            <ac:cxnSpMk id="35" creationId="{3A1E4977-7555-6726-94B2-E947B31E7576}"/>
          </ac:cxnSpMkLst>
        </pc:cxnChg>
        <pc:cxnChg chg="del">
          <ac:chgData name="Ungur, Cristina-Alexandra" userId="378a955c-deae-4bdf-afc6-c1402be26fa1" providerId="ADAL" clId="{9DE0DE43-E01D-4E8C-8692-1A4CDED71ED5}" dt="2025-01-17T14:37:34.415" v="46" actId="478"/>
          <ac:cxnSpMkLst>
            <pc:docMk/>
            <pc:sldMk cId="2634249507" sldId="318"/>
            <ac:cxnSpMk id="40" creationId="{0C40CE89-85AA-688A-CB06-7C595A2E467A}"/>
          </ac:cxnSpMkLst>
        </pc:cxnChg>
        <pc:cxnChg chg="mod">
          <ac:chgData name="Ungur, Cristina-Alexandra" userId="378a955c-deae-4bdf-afc6-c1402be26fa1" providerId="ADAL" clId="{9DE0DE43-E01D-4E8C-8692-1A4CDED71ED5}" dt="2025-01-23T11:52:08.748" v="205" actId="1076"/>
          <ac:cxnSpMkLst>
            <pc:docMk/>
            <pc:sldMk cId="2634249507" sldId="318"/>
            <ac:cxnSpMk id="41" creationId="{A4D5F6B0-B674-965A-390B-EEE2B827022B}"/>
          </ac:cxnSpMkLst>
        </pc:cxnChg>
        <pc:cxnChg chg="add mod ord">
          <ac:chgData name="Ungur, Cristina-Alexandra" userId="378a955c-deae-4bdf-afc6-c1402be26fa1" providerId="ADAL" clId="{9DE0DE43-E01D-4E8C-8692-1A4CDED71ED5}" dt="2025-01-23T11:56:27.574" v="252" actId="14100"/>
          <ac:cxnSpMkLst>
            <pc:docMk/>
            <pc:sldMk cId="2634249507" sldId="318"/>
            <ac:cxnSpMk id="42" creationId="{C6870B68-2BBB-6296-5933-5B8F734BEAD0}"/>
          </ac:cxnSpMkLst>
        </pc:cxnChg>
        <pc:cxnChg chg="mod ord">
          <ac:chgData name="Ungur, Cristina-Alexandra" userId="378a955c-deae-4bdf-afc6-c1402be26fa1" providerId="ADAL" clId="{9DE0DE43-E01D-4E8C-8692-1A4CDED71ED5}" dt="2025-01-23T11:54:02.334" v="229" actId="1076"/>
          <ac:cxnSpMkLst>
            <pc:docMk/>
            <pc:sldMk cId="2634249507" sldId="318"/>
            <ac:cxnSpMk id="43" creationId="{767F1284-1696-CA26-D7A4-0C541C127017}"/>
          </ac:cxnSpMkLst>
        </pc:cxnChg>
        <pc:cxnChg chg="add mod ord">
          <ac:chgData name="Ungur, Cristina-Alexandra" userId="378a955c-deae-4bdf-afc6-c1402be26fa1" providerId="ADAL" clId="{9DE0DE43-E01D-4E8C-8692-1A4CDED71ED5}" dt="2025-01-23T11:56:33.365" v="253" actId="14100"/>
          <ac:cxnSpMkLst>
            <pc:docMk/>
            <pc:sldMk cId="2634249507" sldId="318"/>
            <ac:cxnSpMk id="44" creationId="{E90EF566-1129-9C35-3882-85F54AA9E391}"/>
          </ac:cxnSpMkLst>
        </pc:cxnChg>
        <pc:cxnChg chg="add mod ord">
          <ac:chgData name="Ungur, Cristina-Alexandra" userId="378a955c-deae-4bdf-afc6-c1402be26fa1" providerId="ADAL" clId="{9DE0DE43-E01D-4E8C-8692-1A4CDED71ED5}" dt="2025-01-23T11:56:14.423" v="250" actId="166"/>
          <ac:cxnSpMkLst>
            <pc:docMk/>
            <pc:sldMk cId="2634249507" sldId="318"/>
            <ac:cxnSpMk id="45" creationId="{31AECE27-5FDA-71B9-75DB-064AAA9E1CE8}"/>
          </ac:cxnSpMkLst>
        </pc:cxnChg>
        <pc:cxnChg chg="add mod">
          <ac:chgData name="Ungur, Cristina-Alexandra" userId="378a955c-deae-4bdf-afc6-c1402be26fa1" providerId="ADAL" clId="{9DE0DE43-E01D-4E8C-8692-1A4CDED71ED5}" dt="2025-01-23T11:56:10.966" v="249" actId="1076"/>
          <ac:cxnSpMkLst>
            <pc:docMk/>
            <pc:sldMk cId="2634249507" sldId="318"/>
            <ac:cxnSpMk id="55" creationId="{8FE0473D-E503-0571-8A19-345BA520CD99}"/>
          </ac:cxnSpMkLst>
        </pc:cxnChg>
        <pc:cxnChg chg="del">
          <ac:chgData name="Ungur, Cristina-Alexandra" userId="378a955c-deae-4bdf-afc6-c1402be26fa1" providerId="ADAL" clId="{9DE0DE43-E01D-4E8C-8692-1A4CDED71ED5}" dt="2025-01-17T14:38:33.090" v="60" actId="478"/>
          <ac:cxnSpMkLst>
            <pc:docMk/>
            <pc:sldMk cId="2634249507" sldId="318"/>
            <ac:cxnSpMk id="65" creationId="{115592CE-0249-ECE8-4FD9-761A2A847D18}"/>
          </ac:cxnSpMkLst>
        </pc:cxnChg>
      </pc:sldChg>
      <pc:sldChg chg="add del">
        <pc:chgData name="Ungur, Cristina-Alexandra" userId="378a955c-deae-4bdf-afc6-c1402be26fa1" providerId="ADAL" clId="{9DE0DE43-E01D-4E8C-8692-1A4CDED71ED5}" dt="2025-01-17T14:40:59.592" v="94" actId="47"/>
        <pc:sldMkLst>
          <pc:docMk/>
          <pc:sldMk cId="1236818694" sldId="319"/>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99C68E-0A56-4EDE-B6CD-AA872E71D0B8}" type="datetimeFigureOut">
              <a:rPr lang="en-US" smtClean="0"/>
              <a:t>2/24/2025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A086218-E2B4-4ABB-BDE3-1172387447AF}" type="slidenum">
              <a:rPr lang="en-US" smtClean="0"/>
              <a:t>‹#›</a:t>
            </a:fld>
            <a:endParaRPr lang="en-US"/>
          </a:p>
        </p:txBody>
      </p:sp>
    </p:spTree>
    <p:extLst>
      <p:ext uri="{BB962C8B-B14F-4D97-AF65-F5344CB8AC3E}">
        <p14:creationId xmlns:p14="http://schemas.microsoft.com/office/powerpoint/2010/main" val="17728553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A086218-E2B4-4ABB-BDE3-1172387447AF}" type="slidenum">
              <a:rPr lang="en-US" smtClean="0"/>
              <a:t>1</a:t>
            </a:fld>
            <a:endParaRPr lang="en-US" dirty="0"/>
          </a:p>
        </p:txBody>
      </p:sp>
    </p:spTree>
    <p:extLst>
      <p:ext uri="{BB962C8B-B14F-4D97-AF65-F5344CB8AC3E}">
        <p14:creationId xmlns:p14="http://schemas.microsoft.com/office/powerpoint/2010/main" val="32885077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A086218-E2B4-4ABB-BDE3-1172387447AF}" type="slidenum">
              <a:rPr lang="en-US" smtClean="0"/>
              <a:t>10</a:t>
            </a:fld>
            <a:endParaRPr lang="en-US" dirty="0"/>
          </a:p>
        </p:txBody>
      </p:sp>
    </p:spTree>
    <p:extLst>
      <p:ext uri="{BB962C8B-B14F-4D97-AF65-F5344CB8AC3E}">
        <p14:creationId xmlns:p14="http://schemas.microsoft.com/office/powerpoint/2010/main" val="35737072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A086218-E2B4-4ABB-BDE3-1172387447AF}" type="slidenum">
              <a:rPr lang="en-US" smtClean="0"/>
              <a:t>2</a:t>
            </a:fld>
            <a:endParaRPr lang="en-US" dirty="0"/>
          </a:p>
        </p:txBody>
      </p:sp>
    </p:spTree>
    <p:extLst>
      <p:ext uri="{BB962C8B-B14F-4D97-AF65-F5344CB8AC3E}">
        <p14:creationId xmlns:p14="http://schemas.microsoft.com/office/powerpoint/2010/main" val="1918181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A086218-E2B4-4ABB-BDE3-1172387447AF}" type="slidenum">
              <a:rPr lang="en-US" smtClean="0"/>
              <a:t>3</a:t>
            </a:fld>
            <a:endParaRPr lang="en-US" dirty="0"/>
          </a:p>
        </p:txBody>
      </p:sp>
    </p:spTree>
    <p:extLst>
      <p:ext uri="{BB962C8B-B14F-4D97-AF65-F5344CB8AC3E}">
        <p14:creationId xmlns:p14="http://schemas.microsoft.com/office/powerpoint/2010/main" val="6100646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A086218-E2B4-4ABB-BDE3-1172387447AF}" type="slidenum">
              <a:rPr lang="en-US" smtClean="0"/>
              <a:t>4</a:t>
            </a:fld>
            <a:endParaRPr lang="en-US" dirty="0"/>
          </a:p>
        </p:txBody>
      </p:sp>
    </p:spTree>
    <p:extLst>
      <p:ext uri="{BB962C8B-B14F-4D97-AF65-F5344CB8AC3E}">
        <p14:creationId xmlns:p14="http://schemas.microsoft.com/office/powerpoint/2010/main" val="15502720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A086218-E2B4-4ABB-BDE3-1172387447AF}" type="slidenum">
              <a:rPr lang="en-US" smtClean="0"/>
              <a:t>5</a:t>
            </a:fld>
            <a:endParaRPr lang="en-US" dirty="0"/>
          </a:p>
        </p:txBody>
      </p:sp>
    </p:spTree>
    <p:extLst>
      <p:ext uri="{BB962C8B-B14F-4D97-AF65-F5344CB8AC3E}">
        <p14:creationId xmlns:p14="http://schemas.microsoft.com/office/powerpoint/2010/main" val="12321367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A086218-E2B4-4ABB-BDE3-1172387447AF}" type="slidenum">
              <a:rPr lang="en-US" smtClean="0"/>
              <a:t>6</a:t>
            </a:fld>
            <a:endParaRPr lang="en-US" dirty="0"/>
          </a:p>
        </p:txBody>
      </p:sp>
    </p:spTree>
    <p:extLst>
      <p:ext uri="{BB962C8B-B14F-4D97-AF65-F5344CB8AC3E}">
        <p14:creationId xmlns:p14="http://schemas.microsoft.com/office/powerpoint/2010/main" val="39252113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A086218-E2B4-4ABB-BDE3-1172387447A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965456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A086218-E2B4-4ABB-BDE3-1172387447A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616193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A086218-E2B4-4ABB-BDE3-1172387447A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5676102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10.svg"/><Relationship Id="rId4" Type="http://schemas.openxmlformats.org/officeDocument/2006/relationships/image" Target="../media/image9.pn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with full image">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10F6FF6B-039B-8A4F-ABE3-EA5F27B3484A}"/>
              </a:ext>
            </a:extLst>
          </p:cNvPr>
          <p:cNvSpPr>
            <a:spLocks noGrp="1"/>
          </p:cNvSpPr>
          <p:nvPr>
            <p:ph type="pic" sz="quarter" idx="10"/>
          </p:nvPr>
        </p:nvSpPr>
        <p:spPr>
          <a:xfrm>
            <a:off x="0" y="0"/>
            <a:ext cx="12192000" cy="6858000"/>
          </a:xfrm>
          <a:noFill/>
        </p:spPr>
        <p:txBody>
          <a:bodyPr/>
          <a:lstStyle>
            <a:lvl1pPr algn="ctr">
              <a:defRPr>
                <a:solidFill>
                  <a:schemeClr val="bg1"/>
                </a:solidFill>
              </a:defRPr>
            </a:lvl1pPr>
          </a:lstStyle>
          <a:p>
            <a:r>
              <a:rPr lang="en-US"/>
              <a:t>Click icon to add picture</a:t>
            </a:r>
            <a:endParaRPr lang="en-US" dirty="0"/>
          </a:p>
        </p:txBody>
      </p:sp>
      <p:sp>
        <p:nvSpPr>
          <p:cNvPr id="2" name="Title 1">
            <a:extLst>
              <a:ext uri="{FF2B5EF4-FFF2-40B4-BE49-F238E27FC236}">
                <a16:creationId xmlns:a16="http://schemas.microsoft.com/office/drawing/2014/main" id="{DD339B00-1908-81EF-57F0-7FD48D872DA8}"/>
              </a:ext>
            </a:extLst>
          </p:cNvPr>
          <p:cNvSpPr>
            <a:spLocks noGrp="1"/>
          </p:cNvSpPr>
          <p:nvPr>
            <p:ph type="ctrTitle"/>
          </p:nvPr>
        </p:nvSpPr>
        <p:spPr>
          <a:xfrm>
            <a:off x="623888" y="476250"/>
            <a:ext cx="6336208" cy="3251788"/>
          </a:xfrm>
        </p:spPr>
        <p:txBody>
          <a:bodyPr anchor="b"/>
          <a:lstStyle>
            <a:lvl1pPr algn="l">
              <a:defRPr sz="7200">
                <a:solidFill>
                  <a:schemeClr val="bg1"/>
                </a:solidFill>
              </a:defRPr>
            </a:lvl1pPr>
          </a:lstStyle>
          <a:p>
            <a:r>
              <a:rPr lang="en-US"/>
              <a:t>Click to edit Master title style</a:t>
            </a:r>
            <a:endParaRPr lang="de-CH" dirty="0"/>
          </a:p>
        </p:txBody>
      </p:sp>
      <p:sp>
        <p:nvSpPr>
          <p:cNvPr id="3" name="Subtitle 2">
            <a:extLst>
              <a:ext uri="{FF2B5EF4-FFF2-40B4-BE49-F238E27FC236}">
                <a16:creationId xmlns:a16="http://schemas.microsoft.com/office/drawing/2014/main" id="{5E7BC4A5-9DE0-6B2C-4F83-562A0153A4A5}"/>
              </a:ext>
            </a:extLst>
          </p:cNvPr>
          <p:cNvSpPr>
            <a:spLocks noGrp="1"/>
          </p:cNvSpPr>
          <p:nvPr>
            <p:ph type="subTitle" idx="1"/>
          </p:nvPr>
        </p:nvSpPr>
        <p:spPr>
          <a:xfrm>
            <a:off x="623888" y="3789040"/>
            <a:ext cx="6336208" cy="1468760"/>
          </a:xfrm>
        </p:spPr>
        <p:txBody>
          <a:bodyPr/>
          <a:lstStyle>
            <a:lvl1pPr marL="0" indent="0" algn="l">
              <a:buNone/>
              <a:defRPr sz="280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de-CH" dirty="0"/>
          </a:p>
        </p:txBody>
      </p:sp>
      <p:sp>
        <p:nvSpPr>
          <p:cNvPr id="14" name="Text Placeholder 13">
            <a:extLst>
              <a:ext uri="{FF2B5EF4-FFF2-40B4-BE49-F238E27FC236}">
                <a16:creationId xmlns:a16="http://schemas.microsoft.com/office/drawing/2014/main" id="{90418D3D-F6E1-E611-337E-DF172A403293}"/>
              </a:ext>
            </a:extLst>
          </p:cNvPr>
          <p:cNvSpPr>
            <a:spLocks noGrp="1"/>
          </p:cNvSpPr>
          <p:nvPr>
            <p:ph type="body" sz="quarter" idx="11" hasCustomPrompt="1"/>
          </p:nvPr>
        </p:nvSpPr>
        <p:spPr>
          <a:xfrm>
            <a:off x="623888" y="6065986"/>
            <a:ext cx="6480175" cy="387350"/>
          </a:xfrm>
        </p:spPr>
        <p:txBody>
          <a:bodyPr/>
          <a:lstStyle>
            <a:lvl1pPr>
              <a:defRPr spc="0" baseline="0">
                <a:solidFill>
                  <a:schemeClr val="bg1"/>
                </a:solidFill>
                <a:latin typeface="+mj-lt"/>
              </a:defRPr>
            </a:lvl1pPr>
          </a:lstStyle>
          <a:p>
            <a:pPr lvl="0"/>
            <a:r>
              <a:rPr lang="en-US" dirty="0"/>
              <a:t>XX Month YYYY – Version XX</a:t>
            </a:r>
          </a:p>
        </p:txBody>
      </p:sp>
      <p:sp>
        <p:nvSpPr>
          <p:cNvPr id="5" name="Text Placeholder 4">
            <a:extLst>
              <a:ext uri="{FF2B5EF4-FFF2-40B4-BE49-F238E27FC236}">
                <a16:creationId xmlns:a16="http://schemas.microsoft.com/office/drawing/2014/main" id="{7E023A5F-21A7-E620-D52D-D22BD9498DA1}"/>
              </a:ext>
            </a:extLst>
          </p:cNvPr>
          <p:cNvSpPr>
            <a:spLocks noGrp="1"/>
          </p:cNvSpPr>
          <p:nvPr>
            <p:ph type="body" sz="quarter" idx="12" hasCustomPrompt="1"/>
          </p:nvPr>
        </p:nvSpPr>
        <p:spPr>
          <a:xfrm>
            <a:off x="10434112" y="5715336"/>
            <a:ext cx="1134000" cy="738000"/>
          </a:xfrm>
          <a:blipFill>
            <a:blip r:embed="rId2">
              <a:extLst>
                <a:ext uri="{96DAC541-7B7A-43D3-8B79-37D633B846F1}">
                  <asvg:svgBlip xmlns:asvg="http://schemas.microsoft.com/office/drawing/2016/SVG/main" r:embed="rId3"/>
                </a:ext>
              </a:extLst>
            </a:blip>
            <a:stretch>
              <a:fillRect/>
            </a:stretch>
          </a:blipFill>
        </p:spPr>
        <p:txBody>
          <a:bodyPr/>
          <a:lstStyle>
            <a:lvl1pPr>
              <a:defRPr sz="100"/>
            </a:lvl1pPr>
          </a:lstStyle>
          <a:p>
            <a:pPr lvl="0"/>
            <a:r>
              <a:rPr lang="en-US" dirty="0"/>
              <a:t> </a:t>
            </a:r>
          </a:p>
        </p:txBody>
      </p:sp>
    </p:spTree>
    <p:extLst>
      <p:ext uri="{BB962C8B-B14F-4D97-AF65-F5344CB8AC3E}">
        <p14:creationId xmlns:p14="http://schemas.microsoft.com/office/powerpoint/2010/main" val="22733928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Divider sand with image">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4DDA40-62E2-37AD-5162-F115B2601D51}"/>
              </a:ext>
            </a:extLst>
          </p:cNvPr>
          <p:cNvSpPr>
            <a:spLocks noGrp="1"/>
          </p:cNvSpPr>
          <p:nvPr>
            <p:ph type="title"/>
          </p:nvPr>
        </p:nvSpPr>
        <p:spPr>
          <a:xfrm>
            <a:off x="623888" y="1484314"/>
            <a:ext cx="5400104" cy="2016694"/>
          </a:xfrm>
        </p:spPr>
        <p:txBody>
          <a:bodyPr anchor="b"/>
          <a:lstStyle>
            <a:lvl1pPr>
              <a:defRPr sz="4800">
                <a:solidFill>
                  <a:schemeClr val="tx1"/>
                </a:solidFill>
              </a:defRPr>
            </a:lvl1pPr>
          </a:lstStyle>
          <a:p>
            <a:r>
              <a:rPr lang="en-US"/>
              <a:t>Click to edit Master title style</a:t>
            </a:r>
            <a:endParaRPr lang="de-CH" dirty="0"/>
          </a:p>
        </p:txBody>
      </p:sp>
      <p:sp>
        <p:nvSpPr>
          <p:cNvPr id="3" name="Text Placeholder 2">
            <a:extLst>
              <a:ext uri="{FF2B5EF4-FFF2-40B4-BE49-F238E27FC236}">
                <a16:creationId xmlns:a16="http://schemas.microsoft.com/office/drawing/2014/main" id="{94D4109A-8821-3B70-3A24-C2C220F2EDF0}"/>
              </a:ext>
            </a:extLst>
          </p:cNvPr>
          <p:cNvSpPr>
            <a:spLocks noGrp="1"/>
          </p:cNvSpPr>
          <p:nvPr>
            <p:ph type="body" idx="1"/>
          </p:nvPr>
        </p:nvSpPr>
        <p:spPr>
          <a:xfrm>
            <a:off x="623888" y="3645024"/>
            <a:ext cx="5400104" cy="2444627"/>
          </a:xfrm>
        </p:spPr>
        <p:txBody>
          <a:bodyPr/>
          <a:lstStyle>
            <a:lvl1pPr marL="0" indent="0">
              <a:lnSpc>
                <a:spcPct val="100000"/>
              </a:lnSpc>
              <a:spcBef>
                <a:spcPts val="0"/>
              </a:spcBef>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Footer Placeholder 6">
            <a:extLst>
              <a:ext uri="{FF2B5EF4-FFF2-40B4-BE49-F238E27FC236}">
                <a16:creationId xmlns:a16="http://schemas.microsoft.com/office/drawing/2014/main" id="{FF2BEBAF-C70E-F577-C0A0-CC9C9734E748}"/>
              </a:ext>
            </a:extLst>
          </p:cNvPr>
          <p:cNvSpPr>
            <a:spLocks noGrp="1"/>
          </p:cNvSpPr>
          <p:nvPr>
            <p:ph type="ftr" sz="quarter" idx="10"/>
          </p:nvPr>
        </p:nvSpPr>
        <p:spPr/>
        <p:txBody>
          <a:bodyPr/>
          <a:lstStyle>
            <a:lvl1pPr>
              <a:defRPr>
                <a:solidFill>
                  <a:schemeClr val="tx1"/>
                </a:solidFill>
              </a:defRPr>
            </a:lvl1pPr>
          </a:lstStyle>
          <a:p>
            <a:r>
              <a:rPr lang="en-US"/>
              <a:t>XX Month YYYY  |  Presentation title, venue, speaker</a:t>
            </a:r>
            <a:endParaRPr lang="de-CH" dirty="0"/>
          </a:p>
        </p:txBody>
      </p:sp>
      <p:sp>
        <p:nvSpPr>
          <p:cNvPr id="8" name="Slide Number Placeholder 7">
            <a:extLst>
              <a:ext uri="{FF2B5EF4-FFF2-40B4-BE49-F238E27FC236}">
                <a16:creationId xmlns:a16="http://schemas.microsoft.com/office/drawing/2014/main" id="{A412302E-C20B-1E61-D4AA-8637CE558F17}"/>
              </a:ext>
            </a:extLst>
          </p:cNvPr>
          <p:cNvSpPr>
            <a:spLocks noGrp="1"/>
          </p:cNvSpPr>
          <p:nvPr>
            <p:ph type="sldNum" sz="quarter" idx="11"/>
          </p:nvPr>
        </p:nvSpPr>
        <p:spPr/>
        <p:txBody>
          <a:bodyPr/>
          <a:lstStyle>
            <a:lvl1pPr>
              <a:defRPr>
                <a:solidFill>
                  <a:schemeClr val="tx1"/>
                </a:solidFill>
              </a:defRPr>
            </a:lvl1pPr>
          </a:lstStyle>
          <a:p>
            <a:fld id="{7C2DC9DC-5E8A-442A-B8BB-4433D0083E44}" type="slidenum">
              <a:rPr lang="de-CH" smtClean="0"/>
              <a:pPr/>
              <a:t>‹#›</a:t>
            </a:fld>
            <a:endParaRPr lang="de-CH" dirty="0"/>
          </a:p>
        </p:txBody>
      </p:sp>
      <p:sp>
        <p:nvSpPr>
          <p:cNvPr id="11" name="Picture Placeholder 11">
            <a:extLst>
              <a:ext uri="{FF2B5EF4-FFF2-40B4-BE49-F238E27FC236}">
                <a16:creationId xmlns:a16="http://schemas.microsoft.com/office/drawing/2014/main" id="{97DFDD3A-0678-A15F-9092-92706DAAD33A}"/>
              </a:ext>
            </a:extLst>
          </p:cNvPr>
          <p:cNvSpPr>
            <a:spLocks noGrp="1"/>
          </p:cNvSpPr>
          <p:nvPr>
            <p:ph type="pic" sz="quarter" idx="12"/>
          </p:nvPr>
        </p:nvSpPr>
        <p:spPr>
          <a:xfrm>
            <a:off x="6240016" y="549274"/>
            <a:ext cx="5328097" cy="5607429"/>
          </a:xfrm>
          <a:noFill/>
        </p:spPr>
        <p:txBody>
          <a:bodyPr/>
          <a:lstStyle>
            <a:lvl1pPr algn="ctr">
              <a:defRPr>
                <a:solidFill>
                  <a:schemeClr val="tx1"/>
                </a:solidFill>
              </a:defRPr>
            </a:lvl1pPr>
          </a:lstStyle>
          <a:p>
            <a:r>
              <a:rPr lang="en-US"/>
              <a:t>Click icon to add picture</a:t>
            </a:r>
            <a:endParaRPr lang="en-US" dirty="0"/>
          </a:p>
        </p:txBody>
      </p:sp>
      <p:pic>
        <p:nvPicPr>
          <p:cNvPr id="4" name="Graphic 3">
            <a:extLst>
              <a:ext uri="{FF2B5EF4-FFF2-40B4-BE49-F238E27FC236}">
                <a16:creationId xmlns:a16="http://schemas.microsoft.com/office/drawing/2014/main" id="{9F73C0DE-F650-93BB-0C70-E8FAA8E5D278}"/>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623392" y="6234336"/>
            <a:ext cx="576000" cy="374025"/>
          </a:xfrm>
          <a:prstGeom prst="rect">
            <a:avLst/>
          </a:prstGeom>
        </p:spPr>
      </p:pic>
    </p:spTree>
    <p:extLst>
      <p:ext uri="{BB962C8B-B14F-4D97-AF65-F5344CB8AC3E}">
        <p14:creationId xmlns:p14="http://schemas.microsoft.com/office/powerpoint/2010/main" val="13983466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Divider white with imag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4DDA40-62E2-37AD-5162-F115B2601D51}"/>
              </a:ext>
            </a:extLst>
          </p:cNvPr>
          <p:cNvSpPr>
            <a:spLocks noGrp="1"/>
          </p:cNvSpPr>
          <p:nvPr>
            <p:ph type="title"/>
          </p:nvPr>
        </p:nvSpPr>
        <p:spPr>
          <a:xfrm>
            <a:off x="623888" y="1484314"/>
            <a:ext cx="5400104" cy="2016694"/>
          </a:xfrm>
        </p:spPr>
        <p:txBody>
          <a:bodyPr anchor="b"/>
          <a:lstStyle>
            <a:lvl1pPr>
              <a:defRPr sz="4800">
                <a:solidFill>
                  <a:schemeClr val="tx1"/>
                </a:solidFill>
              </a:defRPr>
            </a:lvl1pPr>
          </a:lstStyle>
          <a:p>
            <a:r>
              <a:rPr lang="en-US"/>
              <a:t>Click to edit Master title style</a:t>
            </a:r>
            <a:endParaRPr lang="de-CH" dirty="0"/>
          </a:p>
        </p:txBody>
      </p:sp>
      <p:sp>
        <p:nvSpPr>
          <p:cNvPr id="3" name="Text Placeholder 2">
            <a:extLst>
              <a:ext uri="{FF2B5EF4-FFF2-40B4-BE49-F238E27FC236}">
                <a16:creationId xmlns:a16="http://schemas.microsoft.com/office/drawing/2014/main" id="{94D4109A-8821-3B70-3A24-C2C220F2EDF0}"/>
              </a:ext>
            </a:extLst>
          </p:cNvPr>
          <p:cNvSpPr>
            <a:spLocks noGrp="1"/>
          </p:cNvSpPr>
          <p:nvPr>
            <p:ph type="body" idx="1"/>
          </p:nvPr>
        </p:nvSpPr>
        <p:spPr>
          <a:xfrm>
            <a:off x="623888" y="3645024"/>
            <a:ext cx="5400104" cy="2444627"/>
          </a:xfrm>
        </p:spPr>
        <p:txBody>
          <a:bodyPr/>
          <a:lstStyle>
            <a:lvl1pPr marL="0" indent="0">
              <a:lnSpc>
                <a:spcPct val="100000"/>
              </a:lnSpc>
              <a:spcBef>
                <a:spcPts val="0"/>
              </a:spcBef>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Footer Placeholder 6">
            <a:extLst>
              <a:ext uri="{FF2B5EF4-FFF2-40B4-BE49-F238E27FC236}">
                <a16:creationId xmlns:a16="http://schemas.microsoft.com/office/drawing/2014/main" id="{FF2BEBAF-C70E-F577-C0A0-CC9C9734E748}"/>
              </a:ext>
            </a:extLst>
          </p:cNvPr>
          <p:cNvSpPr>
            <a:spLocks noGrp="1"/>
          </p:cNvSpPr>
          <p:nvPr>
            <p:ph type="ftr" sz="quarter" idx="10"/>
          </p:nvPr>
        </p:nvSpPr>
        <p:spPr/>
        <p:txBody>
          <a:bodyPr/>
          <a:lstStyle>
            <a:lvl1pPr>
              <a:defRPr>
                <a:solidFill>
                  <a:schemeClr val="tx1"/>
                </a:solidFill>
              </a:defRPr>
            </a:lvl1pPr>
          </a:lstStyle>
          <a:p>
            <a:r>
              <a:rPr lang="en-US"/>
              <a:t>XX Month YYYY  |  Presentation title, venue, speaker</a:t>
            </a:r>
            <a:endParaRPr lang="de-CH" dirty="0"/>
          </a:p>
        </p:txBody>
      </p:sp>
      <p:sp>
        <p:nvSpPr>
          <p:cNvPr id="8" name="Slide Number Placeholder 7">
            <a:extLst>
              <a:ext uri="{FF2B5EF4-FFF2-40B4-BE49-F238E27FC236}">
                <a16:creationId xmlns:a16="http://schemas.microsoft.com/office/drawing/2014/main" id="{A412302E-C20B-1E61-D4AA-8637CE558F17}"/>
              </a:ext>
            </a:extLst>
          </p:cNvPr>
          <p:cNvSpPr>
            <a:spLocks noGrp="1"/>
          </p:cNvSpPr>
          <p:nvPr>
            <p:ph type="sldNum" sz="quarter" idx="11"/>
          </p:nvPr>
        </p:nvSpPr>
        <p:spPr/>
        <p:txBody>
          <a:bodyPr/>
          <a:lstStyle>
            <a:lvl1pPr>
              <a:defRPr>
                <a:solidFill>
                  <a:schemeClr val="tx1"/>
                </a:solidFill>
              </a:defRPr>
            </a:lvl1pPr>
          </a:lstStyle>
          <a:p>
            <a:fld id="{7C2DC9DC-5E8A-442A-B8BB-4433D0083E44}" type="slidenum">
              <a:rPr lang="de-CH" smtClean="0"/>
              <a:pPr/>
              <a:t>‹#›</a:t>
            </a:fld>
            <a:endParaRPr lang="de-CH" dirty="0"/>
          </a:p>
        </p:txBody>
      </p:sp>
      <p:sp>
        <p:nvSpPr>
          <p:cNvPr id="11" name="Picture Placeholder 11">
            <a:extLst>
              <a:ext uri="{FF2B5EF4-FFF2-40B4-BE49-F238E27FC236}">
                <a16:creationId xmlns:a16="http://schemas.microsoft.com/office/drawing/2014/main" id="{97DFDD3A-0678-A15F-9092-92706DAAD33A}"/>
              </a:ext>
            </a:extLst>
          </p:cNvPr>
          <p:cNvSpPr>
            <a:spLocks noGrp="1"/>
          </p:cNvSpPr>
          <p:nvPr>
            <p:ph type="pic" sz="quarter" idx="12"/>
          </p:nvPr>
        </p:nvSpPr>
        <p:spPr>
          <a:xfrm>
            <a:off x="6240016" y="549274"/>
            <a:ext cx="5328097" cy="5607429"/>
          </a:xfrm>
          <a:noFill/>
        </p:spPr>
        <p:txBody>
          <a:bodyPr/>
          <a:lstStyle>
            <a:lvl1pPr algn="ctr">
              <a:defRPr>
                <a:solidFill>
                  <a:schemeClr val="tx1"/>
                </a:solidFill>
              </a:defRPr>
            </a:lvl1pPr>
          </a:lstStyle>
          <a:p>
            <a:r>
              <a:rPr lang="en-US"/>
              <a:t>Click icon to add picture</a:t>
            </a:r>
            <a:endParaRPr lang="en-US" dirty="0"/>
          </a:p>
        </p:txBody>
      </p:sp>
      <p:pic>
        <p:nvPicPr>
          <p:cNvPr id="4" name="Graphic 3">
            <a:extLst>
              <a:ext uri="{FF2B5EF4-FFF2-40B4-BE49-F238E27FC236}">
                <a16:creationId xmlns:a16="http://schemas.microsoft.com/office/drawing/2014/main" id="{6B0B7A34-E402-9FB3-DB91-BAFA4462D78C}"/>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623392" y="6234336"/>
            <a:ext cx="576000" cy="374025"/>
          </a:xfrm>
          <a:prstGeom prst="rect">
            <a:avLst/>
          </a:prstGeom>
        </p:spPr>
      </p:pic>
    </p:spTree>
    <p:extLst>
      <p:ext uri="{BB962C8B-B14F-4D97-AF65-F5344CB8AC3E}">
        <p14:creationId xmlns:p14="http://schemas.microsoft.com/office/powerpoint/2010/main" val="26429480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Divider swoosh 1">
    <p:bg>
      <p:bgPr>
        <a:solidFill>
          <a:schemeClr val="tx2"/>
        </a:solidFill>
        <a:effectLst/>
      </p:bgPr>
    </p:bg>
    <p:spTree>
      <p:nvGrpSpPr>
        <p:cNvPr id="1" name=""/>
        <p:cNvGrpSpPr/>
        <p:nvPr/>
      </p:nvGrpSpPr>
      <p:grpSpPr>
        <a:xfrm>
          <a:off x="0" y="0"/>
          <a:ext cx="0" cy="0"/>
          <a:chOff x="0" y="0"/>
          <a:chExt cx="0" cy="0"/>
        </a:xfrm>
      </p:grpSpPr>
      <p:sp>
        <p:nvSpPr>
          <p:cNvPr id="11" name="Picture Placeholder 11">
            <a:extLst>
              <a:ext uri="{FF2B5EF4-FFF2-40B4-BE49-F238E27FC236}">
                <a16:creationId xmlns:a16="http://schemas.microsoft.com/office/drawing/2014/main" id="{97DFDD3A-0678-A15F-9092-92706DAAD33A}"/>
              </a:ext>
            </a:extLst>
          </p:cNvPr>
          <p:cNvSpPr>
            <a:spLocks noGrp="1"/>
          </p:cNvSpPr>
          <p:nvPr>
            <p:ph type="pic" sz="quarter" idx="12"/>
          </p:nvPr>
        </p:nvSpPr>
        <p:spPr>
          <a:xfrm>
            <a:off x="6096000" y="476250"/>
            <a:ext cx="5544616" cy="5680453"/>
          </a:xfrm>
          <a:noFill/>
          <a:ln>
            <a:noFill/>
          </a:ln>
        </p:spPr>
        <p:txBody>
          <a:bodyPr/>
          <a:lstStyle>
            <a:lvl1pPr algn="ctr">
              <a:defRPr>
                <a:solidFill>
                  <a:schemeClr val="bg1"/>
                </a:solidFill>
              </a:defRPr>
            </a:lvl1pPr>
          </a:lstStyle>
          <a:p>
            <a:r>
              <a:rPr lang="en-US"/>
              <a:t>Click icon to add picture</a:t>
            </a:r>
            <a:endParaRPr lang="en-US" dirty="0"/>
          </a:p>
        </p:txBody>
      </p:sp>
      <p:sp>
        <p:nvSpPr>
          <p:cNvPr id="16" name="Text Placeholder 15">
            <a:extLst>
              <a:ext uri="{FF2B5EF4-FFF2-40B4-BE49-F238E27FC236}">
                <a16:creationId xmlns:a16="http://schemas.microsoft.com/office/drawing/2014/main" id="{99D00B26-C6ED-623F-D56F-2020B17C0269}"/>
              </a:ext>
            </a:extLst>
          </p:cNvPr>
          <p:cNvSpPr>
            <a:spLocks noGrp="1"/>
          </p:cNvSpPr>
          <p:nvPr>
            <p:ph type="body" sz="quarter" idx="13" hasCustomPrompt="1"/>
          </p:nvPr>
        </p:nvSpPr>
        <p:spPr>
          <a:xfrm>
            <a:off x="0" y="0"/>
            <a:ext cx="12192000" cy="6858000"/>
          </a:xfrm>
          <a:blipFill>
            <a:blip r:embed="rId2" cstate="screen">
              <a:extLst>
                <a:ext uri="{28A0092B-C50C-407E-A947-70E740481C1C}">
                  <a14:useLocalDpi xmlns:a14="http://schemas.microsoft.com/office/drawing/2010/main"/>
                </a:ext>
              </a:extLst>
            </a:blip>
            <a:stretch>
              <a:fillRect/>
            </a:stretch>
          </a:blipFill>
        </p:spPr>
        <p:txBody>
          <a:bodyPr/>
          <a:lstStyle>
            <a:lvl1pPr>
              <a:defRPr sz="100"/>
            </a:lvl1pPr>
          </a:lstStyle>
          <a:p>
            <a:pPr lvl="0"/>
            <a:r>
              <a:rPr lang="en-US" dirty="0"/>
              <a:t> </a:t>
            </a:r>
            <a:endParaRPr lang="de-CH" dirty="0"/>
          </a:p>
        </p:txBody>
      </p:sp>
      <p:sp>
        <p:nvSpPr>
          <p:cNvPr id="2" name="Text Placeholder 4">
            <a:extLst>
              <a:ext uri="{FF2B5EF4-FFF2-40B4-BE49-F238E27FC236}">
                <a16:creationId xmlns:a16="http://schemas.microsoft.com/office/drawing/2014/main" id="{CD96D81E-6854-F568-1518-CC91A54D9224}"/>
              </a:ext>
            </a:extLst>
          </p:cNvPr>
          <p:cNvSpPr>
            <a:spLocks noGrp="1"/>
          </p:cNvSpPr>
          <p:nvPr>
            <p:ph type="body" sz="quarter" idx="14" hasCustomPrompt="1"/>
          </p:nvPr>
        </p:nvSpPr>
        <p:spPr>
          <a:xfrm>
            <a:off x="623392" y="6234336"/>
            <a:ext cx="576064" cy="374068"/>
          </a:xfrm>
          <a:blipFill>
            <a:blip r:embed="rId3">
              <a:extLst>
                <a:ext uri="{96DAC541-7B7A-43D3-8B79-37D633B846F1}">
                  <asvg:svgBlip xmlns:asvg="http://schemas.microsoft.com/office/drawing/2016/SVG/main" r:embed="rId4"/>
                </a:ext>
              </a:extLst>
            </a:blip>
            <a:stretch>
              <a:fillRect/>
            </a:stretch>
          </a:blipFill>
        </p:spPr>
        <p:txBody>
          <a:bodyPr/>
          <a:lstStyle>
            <a:lvl1pPr>
              <a:defRPr sz="100"/>
            </a:lvl1pPr>
          </a:lstStyle>
          <a:p>
            <a:pPr lvl="0"/>
            <a:r>
              <a:rPr lang="en-US" dirty="0"/>
              <a:t> </a:t>
            </a:r>
          </a:p>
        </p:txBody>
      </p:sp>
      <p:sp>
        <p:nvSpPr>
          <p:cNvPr id="3" name="Footer Placeholder 2">
            <a:extLst>
              <a:ext uri="{FF2B5EF4-FFF2-40B4-BE49-F238E27FC236}">
                <a16:creationId xmlns:a16="http://schemas.microsoft.com/office/drawing/2014/main" id="{022FCB69-4CD3-E998-BB16-893C97B5D4B4}"/>
              </a:ext>
            </a:extLst>
          </p:cNvPr>
          <p:cNvSpPr>
            <a:spLocks noGrp="1"/>
          </p:cNvSpPr>
          <p:nvPr>
            <p:ph type="ftr" sz="quarter" idx="15"/>
          </p:nvPr>
        </p:nvSpPr>
        <p:spPr/>
        <p:txBody>
          <a:bodyPr/>
          <a:lstStyle>
            <a:lvl1pPr>
              <a:defRPr>
                <a:solidFill>
                  <a:schemeClr val="bg1"/>
                </a:solidFill>
              </a:defRPr>
            </a:lvl1pPr>
          </a:lstStyle>
          <a:p>
            <a:r>
              <a:rPr lang="en-US"/>
              <a:t>XX Month YYYY  |  Presentation title, venue, speaker</a:t>
            </a:r>
            <a:endParaRPr lang="de-CH" dirty="0"/>
          </a:p>
        </p:txBody>
      </p:sp>
      <p:sp>
        <p:nvSpPr>
          <p:cNvPr id="7" name="Slide Number Placeholder 6">
            <a:extLst>
              <a:ext uri="{FF2B5EF4-FFF2-40B4-BE49-F238E27FC236}">
                <a16:creationId xmlns:a16="http://schemas.microsoft.com/office/drawing/2014/main" id="{605EED79-F2FE-A470-7F90-101F018F6CC3}"/>
              </a:ext>
            </a:extLst>
          </p:cNvPr>
          <p:cNvSpPr>
            <a:spLocks noGrp="1"/>
          </p:cNvSpPr>
          <p:nvPr>
            <p:ph type="sldNum" sz="quarter" idx="16"/>
          </p:nvPr>
        </p:nvSpPr>
        <p:spPr/>
        <p:txBody>
          <a:bodyPr/>
          <a:lstStyle>
            <a:lvl1pPr>
              <a:defRPr>
                <a:solidFill>
                  <a:schemeClr val="bg1"/>
                </a:solidFill>
              </a:defRPr>
            </a:lvl1pPr>
          </a:lstStyle>
          <a:p>
            <a:fld id="{7C2DC9DC-5E8A-442A-B8BB-4433D0083E44}" type="slidenum">
              <a:rPr lang="de-CH" smtClean="0"/>
              <a:pPr/>
              <a:t>‹#›</a:t>
            </a:fld>
            <a:endParaRPr lang="de-CH" dirty="0"/>
          </a:p>
        </p:txBody>
      </p:sp>
      <p:sp>
        <p:nvSpPr>
          <p:cNvPr id="8" name="Title 1">
            <a:extLst>
              <a:ext uri="{FF2B5EF4-FFF2-40B4-BE49-F238E27FC236}">
                <a16:creationId xmlns:a16="http://schemas.microsoft.com/office/drawing/2014/main" id="{50129D0F-6FFF-817A-CBD3-AB3275F5B388}"/>
              </a:ext>
            </a:extLst>
          </p:cNvPr>
          <p:cNvSpPr>
            <a:spLocks noGrp="1"/>
          </p:cNvSpPr>
          <p:nvPr>
            <p:ph type="title"/>
          </p:nvPr>
        </p:nvSpPr>
        <p:spPr>
          <a:xfrm>
            <a:off x="623888" y="1484314"/>
            <a:ext cx="5400104" cy="2016694"/>
          </a:xfrm>
        </p:spPr>
        <p:txBody>
          <a:bodyPr anchor="b"/>
          <a:lstStyle>
            <a:lvl1pPr>
              <a:defRPr sz="4800">
                <a:solidFill>
                  <a:schemeClr val="bg1"/>
                </a:solidFill>
              </a:defRPr>
            </a:lvl1pPr>
          </a:lstStyle>
          <a:p>
            <a:r>
              <a:rPr lang="en-US" dirty="0"/>
              <a:t>Click to edit Master title style</a:t>
            </a:r>
            <a:endParaRPr lang="de-CH" dirty="0"/>
          </a:p>
        </p:txBody>
      </p:sp>
      <p:sp>
        <p:nvSpPr>
          <p:cNvPr id="10" name="Text Placeholder 2">
            <a:extLst>
              <a:ext uri="{FF2B5EF4-FFF2-40B4-BE49-F238E27FC236}">
                <a16:creationId xmlns:a16="http://schemas.microsoft.com/office/drawing/2014/main" id="{D6BF04E0-6034-8EAD-E969-229B125BEC7D}"/>
              </a:ext>
            </a:extLst>
          </p:cNvPr>
          <p:cNvSpPr>
            <a:spLocks noGrp="1"/>
          </p:cNvSpPr>
          <p:nvPr>
            <p:ph type="body" idx="1"/>
          </p:nvPr>
        </p:nvSpPr>
        <p:spPr>
          <a:xfrm>
            <a:off x="623888" y="3645024"/>
            <a:ext cx="5400104" cy="2444627"/>
          </a:xfrm>
        </p:spPr>
        <p:txBody>
          <a:bodyPr/>
          <a:lstStyle>
            <a:lvl1pPr marL="0" indent="0">
              <a:lnSpc>
                <a:spcPct val="100000"/>
              </a:lnSpc>
              <a:spcBef>
                <a:spcPts val="0"/>
              </a:spcBef>
              <a:buNone/>
              <a:defRPr sz="18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6726159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Divider swoosh 2">
    <p:bg>
      <p:bgPr>
        <a:solidFill>
          <a:schemeClr val="tx2"/>
        </a:solidFill>
        <a:effectLst/>
      </p:bgPr>
    </p:bg>
    <p:spTree>
      <p:nvGrpSpPr>
        <p:cNvPr id="1" name=""/>
        <p:cNvGrpSpPr/>
        <p:nvPr/>
      </p:nvGrpSpPr>
      <p:grpSpPr>
        <a:xfrm>
          <a:off x="0" y="0"/>
          <a:ext cx="0" cy="0"/>
          <a:chOff x="0" y="0"/>
          <a:chExt cx="0" cy="0"/>
        </a:xfrm>
      </p:grpSpPr>
      <p:sp>
        <p:nvSpPr>
          <p:cNvPr id="11" name="Picture Placeholder 11">
            <a:extLst>
              <a:ext uri="{FF2B5EF4-FFF2-40B4-BE49-F238E27FC236}">
                <a16:creationId xmlns:a16="http://schemas.microsoft.com/office/drawing/2014/main" id="{97DFDD3A-0678-A15F-9092-92706DAAD33A}"/>
              </a:ext>
            </a:extLst>
          </p:cNvPr>
          <p:cNvSpPr>
            <a:spLocks noGrp="1"/>
          </p:cNvSpPr>
          <p:nvPr>
            <p:ph type="pic" sz="quarter" idx="12"/>
          </p:nvPr>
        </p:nvSpPr>
        <p:spPr>
          <a:xfrm>
            <a:off x="5951984" y="692695"/>
            <a:ext cx="6048672" cy="5112569"/>
          </a:xfrm>
          <a:noFill/>
          <a:ln>
            <a:noFill/>
          </a:ln>
        </p:spPr>
        <p:txBody>
          <a:bodyPr/>
          <a:lstStyle>
            <a:lvl1pPr algn="ctr">
              <a:defRPr>
                <a:solidFill>
                  <a:schemeClr val="bg1"/>
                </a:solidFill>
              </a:defRPr>
            </a:lvl1pPr>
          </a:lstStyle>
          <a:p>
            <a:r>
              <a:rPr lang="en-US"/>
              <a:t>Click icon to add picture</a:t>
            </a:r>
            <a:endParaRPr lang="en-US" dirty="0"/>
          </a:p>
        </p:txBody>
      </p:sp>
      <p:sp>
        <p:nvSpPr>
          <p:cNvPr id="17" name="Text Placeholder 15">
            <a:extLst>
              <a:ext uri="{FF2B5EF4-FFF2-40B4-BE49-F238E27FC236}">
                <a16:creationId xmlns:a16="http://schemas.microsoft.com/office/drawing/2014/main" id="{2D0F1EEA-2382-074C-8638-0AFE437FB1D0}"/>
              </a:ext>
            </a:extLst>
          </p:cNvPr>
          <p:cNvSpPr>
            <a:spLocks noGrp="1"/>
          </p:cNvSpPr>
          <p:nvPr>
            <p:ph type="body" sz="quarter" idx="13" hasCustomPrompt="1"/>
          </p:nvPr>
        </p:nvSpPr>
        <p:spPr>
          <a:xfrm>
            <a:off x="0" y="0"/>
            <a:ext cx="12192000" cy="6858000"/>
          </a:xfrm>
          <a:blipFill>
            <a:blip r:embed="rId2" cstate="screen">
              <a:extLst>
                <a:ext uri="{28A0092B-C50C-407E-A947-70E740481C1C}">
                  <a14:useLocalDpi xmlns:a14="http://schemas.microsoft.com/office/drawing/2010/main"/>
                </a:ext>
              </a:extLst>
            </a:blip>
            <a:stretch>
              <a:fillRect/>
            </a:stretch>
          </a:blipFill>
        </p:spPr>
        <p:txBody>
          <a:bodyPr/>
          <a:lstStyle>
            <a:lvl1pPr>
              <a:defRPr sz="100"/>
            </a:lvl1pPr>
          </a:lstStyle>
          <a:p>
            <a:pPr lvl="0"/>
            <a:r>
              <a:rPr lang="en-US" dirty="0"/>
              <a:t> </a:t>
            </a:r>
            <a:endParaRPr lang="de-CH" dirty="0"/>
          </a:p>
        </p:txBody>
      </p:sp>
      <p:sp>
        <p:nvSpPr>
          <p:cNvPr id="13" name="Text Placeholder 4">
            <a:extLst>
              <a:ext uri="{FF2B5EF4-FFF2-40B4-BE49-F238E27FC236}">
                <a16:creationId xmlns:a16="http://schemas.microsoft.com/office/drawing/2014/main" id="{18C2B5EC-92A0-7C32-F013-4F08BE15C6F2}"/>
              </a:ext>
            </a:extLst>
          </p:cNvPr>
          <p:cNvSpPr>
            <a:spLocks noGrp="1"/>
          </p:cNvSpPr>
          <p:nvPr>
            <p:ph type="body" sz="quarter" idx="14" hasCustomPrompt="1"/>
          </p:nvPr>
        </p:nvSpPr>
        <p:spPr>
          <a:xfrm>
            <a:off x="623392" y="6234336"/>
            <a:ext cx="576064" cy="374068"/>
          </a:xfrm>
          <a:blipFill>
            <a:blip r:embed="rId3">
              <a:extLst>
                <a:ext uri="{96DAC541-7B7A-43D3-8B79-37D633B846F1}">
                  <asvg:svgBlip xmlns:asvg="http://schemas.microsoft.com/office/drawing/2016/SVG/main" r:embed="rId4"/>
                </a:ext>
              </a:extLst>
            </a:blip>
            <a:stretch>
              <a:fillRect/>
            </a:stretch>
          </a:blipFill>
        </p:spPr>
        <p:txBody>
          <a:bodyPr/>
          <a:lstStyle>
            <a:lvl1pPr>
              <a:defRPr sz="100"/>
            </a:lvl1pPr>
          </a:lstStyle>
          <a:p>
            <a:pPr lvl="0"/>
            <a:r>
              <a:rPr lang="en-US" dirty="0"/>
              <a:t> </a:t>
            </a:r>
          </a:p>
        </p:txBody>
      </p:sp>
      <p:sp>
        <p:nvSpPr>
          <p:cNvPr id="3" name="Footer Placeholder 2">
            <a:extLst>
              <a:ext uri="{FF2B5EF4-FFF2-40B4-BE49-F238E27FC236}">
                <a16:creationId xmlns:a16="http://schemas.microsoft.com/office/drawing/2014/main" id="{79C88822-31F0-2873-8FD8-B0044E495DCE}"/>
              </a:ext>
            </a:extLst>
          </p:cNvPr>
          <p:cNvSpPr>
            <a:spLocks noGrp="1"/>
          </p:cNvSpPr>
          <p:nvPr>
            <p:ph type="ftr" sz="quarter" idx="15"/>
          </p:nvPr>
        </p:nvSpPr>
        <p:spPr/>
        <p:txBody>
          <a:bodyPr/>
          <a:lstStyle>
            <a:lvl1pPr>
              <a:defRPr>
                <a:solidFill>
                  <a:schemeClr val="bg1"/>
                </a:solidFill>
              </a:defRPr>
            </a:lvl1pPr>
          </a:lstStyle>
          <a:p>
            <a:r>
              <a:rPr lang="en-US"/>
              <a:t>XX Month YYYY  |  Presentation title, venue, speaker</a:t>
            </a:r>
            <a:endParaRPr lang="de-CH" dirty="0"/>
          </a:p>
        </p:txBody>
      </p:sp>
      <p:sp>
        <p:nvSpPr>
          <p:cNvPr id="6" name="Slide Number Placeholder 5">
            <a:extLst>
              <a:ext uri="{FF2B5EF4-FFF2-40B4-BE49-F238E27FC236}">
                <a16:creationId xmlns:a16="http://schemas.microsoft.com/office/drawing/2014/main" id="{F45BA3DC-CC7B-B293-6AF4-8D492E547D8E}"/>
              </a:ext>
            </a:extLst>
          </p:cNvPr>
          <p:cNvSpPr>
            <a:spLocks noGrp="1"/>
          </p:cNvSpPr>
          <p:nvPr>
            <p:ph type="sldNum" sz="quarter" idx="16"/>
          </p:nvPr>
        </p:nvSpPr>
        <p:spPr/>
        <p:txBody>
          <a:bodyPr/>
          <a:lstStyle>
            <a:lvl1pPr>
              <a:defRPr>
                <a:solidFill>
                  <a:schemeClr val="bg1"/>
                </a:solidFill>
              </a:defRPr>
            </a:lvl1pPr>
          </a:lstStyle>
          <a:p>
            <a:fld id="{7C2DC9DC-5E8A-442A-B8BB-4433D0083E44}" type="slidenum">
              <a:rPr lang="de-CH" smtClean="0"/>
              <a:pPr/>
              <a:t>‹#›</a:t>
            </a:fld>
            <a:endParaRPr lang="de-CH" dirty="0"/>
          </a:p>
        </p:txBody>
      </p:sp>
      <p:sp>
        <p:nvSpPr>
          <p:cNvPr id="7" name="Title 1">
            <a:extLst>
              <a:ext uri="{FF2B5EF4-FFF2-40B4-BE49-F238E27FC236}">
                <a16:creationId xmlns:a16="http://schemas.microsoft.com/office/drawing/2014/main" id="{174E9533-5951-0E2C-8D69-9AC53255F0E2}"/>
              </a:ext>
            </a:extLst>
          </p:cNvPr>
          <p:cNvSpPr>
            <a:spLocks noGrp="1"/>
          </p:cNvSpPr>
          <p:nvPr>
            <p:ph type="title"/>
          </p:nvPr>
        </p:nvSpPr>
        <p:spPr>
          <a:xfrm>
            <a:off x="623888" y="1484314"/>
            <a:ext cx="5136752" cy="2016694"/>
          </a:xfrm>
        </p:spPr>
        <p:txBody>
          <a:bodyPr anchor="b"/>
          <a:lstStyle>
            <a:lvl1pPr>
              <a:defRPr sz="4800">
                <a:solidFill>
                  <a:schemeClr val="bg1"/>
                </a:solidFill>
              </a:defRPr>
            </a:lvl1pPr>
          </a:lstStyle>
          <a:p>
            <a:r>
              <a:rPr lang="en-US" dirty="0"/>
              <a:t>Click to edit Master title style</a:t>
            </a:r>
            <a:endParaRPr lang="de-CH" dirty="0"/>
          </a:p>
        </p:txBody>
      </p:sp>
      <p:sp>
        <p:nvSpPr>
          <p:cNvPr id="8" name="Text Placeholder 2">
            <a:extLst>
              <a:ext uri="{FF2B5EF4-FFF2-40B4-BE49-F238E27FC236}">
                <a16:creationId xmlns:a16="http://schemas.microsoft.com/office/drawing/2014/main" id="{D1965E1E-2AAB-DD2C-9890-FE06901B6837}"/>
              </a:ext>
            </a:extLst>
          </p:cNvPr>
          <p:cNvSpPr>
            <a:spLocks noGrp="1"/>
          </p:cNvSpPr>
          <p:nvPr>
            <p:ph type="body" idx="1"/>
          </p:nvPr>
        </p:nvSpPr>
        <p:spPr>
          <a:xfrm>
            <a:off x="623888" y="3645024"/>
            <a:ext cx="5136752" cy="2444627"/>
          </a:xfrm>
        </p:spPr>
        <p:txBody>
          <a:bodyPr/>
          <a:lstStyle>
            <a:lvl1pPr marL="0" indent="0">
              <a:lnSpc>
                <a:spcPct val="100000"/>
              </a:lnSpc>
              <a:spcBef>
                <a:spcPts val="0"/>
              </a:spcBef>
              <a:buNone/>
              <a:defRPr sz="18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61370600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Quote blue 1">
    <p:bg>
      <p:bgPr>
        <a:solidFill>
          <a:schemeClr val="accent1"/>
        </a:solidFill>
        <a:effectLst/>
      </p:bgPr>
    </p:bg>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FF2BEBAF-C70E-F577-C0A0-CC9C9734E748}"/>
              </a:ext>
            </a:extLst>
          </p:cNvPr>
          <p:cNvSpPr>
            <a:spLocks noGrp="1"/>
          </p:cNvSpPr>
          <p:nvPr>
            <p:ph type="ftr" sz="quarter" idx="10"/>
          </p:nvPr>
        </p:nvSpPr>
        <p:spPr/>
        <p:txBody>
          <a:bodyPr/>
          <a:lstStyle>
            <a:lvl1pPr>
              <a:defRPr>
                <a:solidFill>
                  <a:schemeClr val="bg1"/>
                </a:solidFill>
              </a:defRPr>
            </a:lvl1pPr>
          </a:lstStyle>
          <a:p>
            <a:r>
              <a:rPr lang="en-US"/>
              <a:t>XX Month YYYY  |  Presentation title, venue, speaker</a:t>
            </a:r>
            <a:endParaRPr lang="de-CH" dirty="0"/>
          </a:p>
        </p:txBody>
      </p:sp>
      <p:sp>
        <p:nvSpPr>
          <p:cNvPr id="8" name="Slide Number Placeholder 7">
            <a:extLst>
              <a:ext uri="{FF2B5EF4-FFF2-40B4-BE49-F238E27FC236}">
                <a16:creationId xmlns:a16="http://schemas.microsoft.com/office/drawing/2014/main" id="{A412302E-C20B-1E61-D4AA-8637CE558F17}"/>
              </a:ext>
            </a:extLst>
          </p:cNvPr>
          <p:cNvSpPr>
            <a:spLocks noGrp="1"/>
          </p:cNvSpPr>
          <p:nvPr>
            <p:ph type="sldNum" sz="quarter" idx="11"/>
          </p:nvPr>
        </p:nvSpPr>
        <p:spPr/>
        <p:txBody>
          <a:bodyPr/>
          <a:lstStyle>
            <a:lvl1pPr>
              <a:defRPr>
                <a:solidFill>
                  <a:schemeClr val="bg1"/>
                </a:solidFill>
              </a:defRPr>
            </a:lvl1pPr>
          </a:lstStyle>
          <a:p>
            <a:fld id="{7C2DC9DC-5E8A-442A-B8BB-4433D0083E44}" type="slidenum">
              <a:rPr lang="de-CH" smtClean="0"/>
              <a:pPr/>
              <a:t>‹#›</a:t>
            </a:fld>
            <a:endParaRPr lang="de-CH" dirty="0"/>
          </a:p>
        </p:txBody>
      </p:sp>
      <p:pic>
        <p:nvPicPr>
          <p:cNvPr id="12" name="Graphic 11">
            <a:extLst>
              <a:ext uri="{FF2B5EF4-FFF2-40B4-BE49-F238E27FC236}">
                <a16:creationId xmlns:a16="http://schemas.microsoft.com/office/drawing/2014/main" id="{2C6EF121-7C9C-B314-30F1-2DEECC051955}"/>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623392" y="6381328"/>
            <a:ext cx="349695" cy="227075"/>
          </a:xfrm>
          <a:prstGeom prst="rect">
            <a:avLst/>
          </a:prstGeom>
        </p:spPr>
      </p:pic>
      <p:sp>
        <p:nvSpPr>
          <p:cNvPr id="9" name="Text Placeholder 8">
            <a:extLst>
              <a:ext uri="{FF2B5EF4-FFF2-40B4-BE49-F238E27FC236}">
                <a16:creationId xmlns:a16="http://schemas.microsoft.com/office/drawing/2014/main" id="{567CEF4B-289E-C725-F8B7-5A3D4FBBAEEF}"/>
              </a:ext>
            </a:extLst>
          </p:cNvPr>
          <p:cNvSpPr>
            <a:spLocks noGrp="1"/>
          </p:cNvSpPr>
          <p:nvPr>
            <p:ph type="body" sz="quarter" idx="12"/>
          </p:nvPr>
        </p:nvSpPr>
        <p:spPr>
          <a:xfrm>
            <a:off x="3359696" y="476250"/>
            <a:ext cx="6408192" cy="5689600"/>
          </a:xfrm>
        </p:spPr>
        <p:txBody>
          <a:bodyPr anchor="ctr"/>
          <a:lstStyle>
            <a:lvl1pPr marL="0" indent="0" algn="l">
              <a:buFont typeface="Arial" panose="020B0604020202020204" pitchFamily="34" charset="0"/>
              <a:buNone/>
              <a:defRPr sz="4800">
                <a:solidFill>
                  <a:schemeClr val="bg1"/>
                </a:solidFill>
                <a:latin typeface="+mj-lt"/>
              </a:defRPr>
            </a:lvl1pPr>
            <a:lvl2pPr marL="0" indent="0" algn="l">
              <a:spcBef>
                <a:spcPts val="1800"/>
              </a:spcBef>
              <a:buNone/>
              <a:defRPr>
                <a:solidFill>
                  <a:schemeClr val="bg1"/>
                </a:solidFill>
                <a:latin typeface="+mj-lt"/>
              </a:defRPr>
            </a:lvl2pPr>
            <a:lvl3pPr marL="0" indent="0" algn="l">
              <a:buNone/>
              <a:defRPr>
                <a:solidFill>
                  <a:schemeClr val="bg1"/>
                </a:solidFill>
              </a:defRPr>
            </a:lvl3pPr>
            <a:lvl4pPr algn="l">
              <a:defRPr/>
            </a:lvl4pPr>
            <a:lvl5pPr algn="l">
              <a:defRPr/>
            </a:lvl5pPr>
          </a:lstStyle>
          <a:p>
            <a:pPr lvl="0"/>
            <a:r>
              <a:rPr lang="en-US"/>
              <a:t>Click to edit Master text styles</a:t>
            </a:r>
          </a:p>
          <a:p>
            <a:pPr lvl="1"/>
            <a:r>
              <a:rPr lang="en-US"/>
              <a:t>Second level</a:t>
            </a:r>
          </a:p>
          <a:p>
            <a:pPr lvl="2"/>
            <a:r>
              <a:rPr lang="en-US"/>
              <a:t>Third level</a:t>
            </a:r>
          </a:p>
        </p:txBody>
      </p:sp>
      <p:sp>
        <p:nvSpPr>
          <p:cNvPr id="4" name="Picture Placeholder 21">
            <a:extLst>
              <a:ext uri="{FF2B5EF4-FFF2-40B4-BE49-F238E27FC236}">
                <a16:creationId xmlns:a16="http://schemas.microsoft.com/office/drawing/2014/main" id="{CC1404B7-E666-3145-9F4B-34F28504CF24}"/>
              </a:ext>
            </a:extLst>
          </p:cNvPr>
          <p:cNvSpPr>
            <a:spLocks noGrp="1"/>
          </p:cNvSpPr>
          <p:nvPr>
            <p:ph type="pic" sz="quarter" idx="20"/>
          </p:nvPr>
        </p:nvSpPr>
        <p:spPr>
          <a:xfrm>
            <a:off x="1559496" y="1412776"/>
            <a:ext cx="1620000" cy="1620000"/>
          </a:xfrm>
          <a:prstGeom prst="ellipse">
            <a:avLst/>
          </a:prstGeom>
          <a:solidFill>
            <a:schemeClr val="bg2"/>
          </a:solidFill>
          <a:ln>
            <a:noFill/>
          </a:ln>
        </p:spPr>
        <p:txBody>
          <a:bodyPr/>
          <a:lstStyle>
            <a:lvl1pPr algn="ctr">
              <a:defRPr sz="1200"/>
            </a:lvl1pPr>
          </a:lstStyle>
          <a:p>
            <a:r>
              <a:rPr lang="en-US"/>
              <a:t>Click icon to add picture</a:t>
            </a:r>
            <a:endParaRPr lang="en-US" dirty="0"/>
          </a:p>
        </p:txBody>
      </p:sp>
    </p:spTree>
    <p:extLst>
      <p:ext uri="{BB962C8B-B14F-4D97-AF65-F5344CB8AC3E}">
        <p14:creationId xmlns:p14="http://schemas.microsoft.com/office/powerpoint/2010/main" val="1084356934"/>
      </p:ext>
    </p:extLst>
  </p:cSld>
  <p:clrMapOvr>
    <a:masterClrMapping/>
  </p:clrMapOvr>
  <p:extLst>
    <p:ext uri="{DCECCB84-F9BA-43D5-87BE-67443E8EF086}">
      <p15:sldGuideLst xmlns:p15="http://schemas.microsoft.com/office/powerpoint/2012/main">
        <p15:guide id="1" pos="1527" userDrawn="1">
          <p15:clr>
            <a:srgbClr val="FBAE40"/>
          </p15:clr>
        </p15:guide>
        <p15:guide id="2" pos="6153"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Quote sand">
    <p:bg>
      <p:bgPr>
        <a:solidFill>
          <a:schemeClr val="bg2"/>
        </a:solidFill>
        <a:effectLst/>
      </p:bgPr>
    </p:bg>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FF2BEBAF-C70E-F577-C0A0-CC9C9734E748}"/>
              </a:ext>
            </a:extLst>
          </p:cNvPr>
          <p:cNvSpPr>
            <a:spLocks noGrp="1"/>
          </p:cNvSpPr>
          <p:nvPr>
            <p:ph type="ftr" sz="quarter" idx="10"/>
          </p:nvPr>
        </p:nvSpPr>
        <p:spPr/>
        <p:txBody>
          <a:bodyPr/>
          <a:lstStyle>
            <a:lvl1pPr>
              <a:defRPr>
                <a:solidFill>
                  <a:schemeClr val="tx1"/>
                </a:solidFill>
              </a:defRPr>
            </a:lvl1pPr>
          </a:lstStyle>
          <a:p>
            <a:r>
              <a:rPr lang="en-US"/>
              <a:t>XX Month YYYY  |  Presentation title, venue, speaker</a:t>
            </a:r>
            <a:endParaRPr lang="de-CH" dirty="0"/>
          </a:p>
        </p:txBody>
      </p:sp>
      <p:sp>
        <p:nvSpPr>
          <p:cNvPr id="8" name="Slide Number Placeholder 7">
            <a:extLst>
              <a:ext uri="{FF2B5EF4-FFF2-40B4-BE49-F238E27FC236}">
                <a16:creationId xmlns:a16="http://schemas.microsoft.com/office/drawing/2014/main" id="{A412302E-C20B-1E61-D4AA-8637CE558F17}"/>
              </a:ext>
            </a:extLst>
          </p:cNvPr>
          <p:cNvSpPr>
            <a:spLocks noGrp="1"/>
          </p:cNvSpPr>
          <p:nvPr>
            <p:ph type="sldNum" sz="quarter" idx="11"/>
          </p:nvPr>
        </p:nvSpPr>
        <p:spPr/>
        <p:txBody>
          <a:bodyPr/>
          <a:lstStyle>
            <a:lvl1pPr>
              <a:defRPr>
                <a:solidFill>
                  <a:schemeClr val="tx1"/>
                </a:solidFill>
              </a:defRPr>
            </a:lvl1pPr>
          </a:lstStyle>
          <a:p>
            <a:fld id="{7C2DC9DC-5E8A-442A-B8BB-4433D0083E44}" type="slidenum">
              <a:rPr lang="de-CH" smtClean="0"/>
              <a:pPr/>
              <a:t>‹#›</a:t>
            </a:fld>
            <a:endParaRPr lang="de-CH" dirty="0"/>
          </a:p>
        </p:txBody>
      </p:sp>
      <p:sp>
        <p:nvSpPr>
          <p:cNvPr id="9" name="Text Placeholder 8">
            <a:extLst>
              <a:ext uri="{FF2B5EF4-FFF2-40B4-BE49-F238E27FC236}">
                <a16:creationId xmlns:a16="http://schemas.microsoft.com/office/drawing/2014/main" id="{567CEF4B-289E-C725-F8B7-5A3D4FBBAEEF}"/>
              </a:ext>
            </a:extLst>
          </p:cNvPr>
          <p:cNvSpPr>
            <a:spLocks noGrp="1"/>
          </p:cNvSpPr>
          <p:nvPr>
            <p:ph type="body" sz="quarter" idx="12"/>
          </p:nvPr>
        </p:nvSpPr>
        <p:spPr>
          <a:xfrm>
            <a:off x="2424113" y="476250"/>
            <a:ext cx="7343775" cy="5689600"/>
          </a:xfrm>
        </p:spPr>
        <p:txBody>
          <a:bodyPr anchor="ctr"/>
          <a:lstStyle>
            <a:lvl1pPr marL="0" indent="0" algn="l">
              <a:buFont typeface="Arial" panose="020B0604020202020204" pitchFamily="34" charset="0"/>
              <a:buNone/>
              <a:defRPr sz="4800">
                <a:solidFill>
                  <a:schemeClr val="tx1"/>
                </a:solidFill>
                <a:latin typeface="+mj-lt"/>
              </a:defRPr>
            </a:lvl1pPr>
            <a:lvl2pPr marL="0" indent="0" algn="l">
              <a:spcBef>
                <a:spcPts val="1800"/>
              </a:spcBef>
              <a:buNone/>
              <a:defRPr>
                <a:solidFill>
                  <a:schemeClr val="tx1"/>
                </a:solidFill>
                <a:latin typeface="+mj-lt"/>
              </a:defRPr>
            </a:lvl2pPr>
            <a:lvl3pPr marL="0" indent="0" algn="l">
              <a:buNone/>
              <a:defRPr>
                <a:solidFill>
                  <a:schemeClr val="tx1"/>
                </a:solidFill>
              </a:defRPr>
            </a:lvl3pPr>
            <a:lvl4pPr algn="l">
              <a:defRPr/>
            </a:lvl4pPr>
            <a:lvl5pPr algn="l">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471870989"/>
      </p:ext>
    </p:extLst>
  </p:cSld>
  <p:clrMapOvr>
    <a:masterClrMapping/>
  </p:clrMapOvr>
  <p:extLst>
    <p:ext uri="{DCECCB84-F9BA-43D5-87BE-67443E8EF086}">
      <p15:sldGuideLst xmlns:p15="http://schemas.microsoft.com/office/powerpoint/2012/main">
        <p15:guide id="1" pos="1527" userDrawn="1">
          <p15:clr>
            <a:srgbClr val="FBAE40"/>
          </p15:clr>
        </p15:guide>
        <p15:guide id="2" pos="6153"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261E5-763E-3AA4-5D7D-1E4F9B716053}"/>
              </a:ext>
            </a:extLst>
          </p:cNvPr>
          <p:cNvSpPr>
            <a:spLocks noGrp="1"/>
          </p:cNvSpPr>
          <p:nvPr>
            <p:ph type="title"/>
          </p:nvPr>
        </p:nvSpPr>
        <p:spPr/>
        <p:txBody>
          <a:bodyPr/>
          <a:lstStyle/>
          <a:p>
            <a:r>
              <a:rPr lang="en-US"/>
              <a:t>Click to edit Master title style</a:t>
            </a:r>
            <a:endParaRPr lang="de-CH"/>
          </a:p>
        </p:txBody>
      </p:sp>
      <p:sp>
        <p:nvSpPr>
          <p:cNvPr id="3" name="Content Placeholder 2">
            <a:extLst>
              <a:ext uri="{FF2B5EF4-FFF2-40B4-BE49-F238E27FC236}">
                <a16:creationId xmlns:a16="http://schemas.microsoft.com/office/drawing/2014/main" id="{8BF65C73-6E6D-F408-0401-91422021E014}"/>
              </a:ext>
            </a:extLst>
          </p:cNvPr>
          <p:cNvSpPr>
            <a:spLocks noGrp="1"/>
          </p:cNvSpPr>
          <p:nvPr>
            <p:ph idx="1"/>
          </p:nvPr>
        </p:nvSpPr>
        <p:spPr>
          <a:xfrm>
            <a:off x="623887" y="1484785"/>
            <a:ext cx="10944225" cy="468106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CH" dirty="0"/>
          </a:p>
        </p:txBody>
      </p:sp>
      <p:sp>
        <p:nvSpPr>
          <p:cNvPr id="7" name="Footer Placeholder 6">
            <a:extLst>
              <a:ext uri="{FF2B5EF4-FFF2-40B4-BE49-F238E27FC236}">
                <a16:creationId xmlns:a16="http://schemas.microsoft.com/office/drawing/2014/main" id="{34253099-26CD-4C8C-7D6F-A124AE38F41B}"/>
              </a:ext>
            </a:extLst>
          </p:cNvPr>
          <p:cNvSpPr>
            <a:spLocks noGrp="1"/>
          </p:cNvSpPr>
          <p:nvPr>
            <p:ph type="ftr" sz="quarter" idx="10"/>
          </p:nvPr>
        </p:nvSpPr>
        <p:spPr/>
        <p:txBody>
          <a:bodyPr/>
          <a:lstStyle/>
          <a:p>
            <a:r>
              <a:rPr lang="en-US"/>
              <a:t>XX Month YYYY  |  Presentation title, venue, speaker</a:t>
            </a:r>
            <a:endParaRPr lang="de-CH" dirty="0"/>
          </a:p>
        </p:txBody>
      </p:sp>
      <p:sp>
        <p:nvSpPr>
          <p:cNvPr id="8" name="Slide Number Placeholder 7">
            <a:extLst>
              <a:ext uri="{FF2B5EF4-FFF2-40B4-BE49-F238E27FC236}">
                <a16:creationId xmlns:a16="http://schemas.microsoft.com/office/drawing/2014/main" id="{0B152404-8D9C-C31D-C104-918500348214}"/>
              </a:ext>
            </a:extLst>
          </p:cNvPr>
          <p:cNvSpPr>
            <a:spLocks noGrp="1"/>
          </p:cNvSpPr>
          <p:nvPr>
            <p:ph type="sldNum" sz="quarter" idx="11"/>
          </p:nvPr>
        </p:nvSpPr>
        <p:spPr/>
        <p:txBody>
          <a:bodyPr/>
          <a:lstStyle/>
          <a:p>
            <a:fld id="{7C2DC9DC-5E8A-442A-B8BB-4433D0083E44}" type="slidenum">
              <a:rPr lang="de-CH" smtClean="0"/>
              <a:pPr/>
              <a:t>‹#›</a:t>
            </a:fld>
            <a:endParaRPr lang="de-CH" dirty="0"/>
          </a:p>
        </p:txBody>
      </p:sp>
      <p:sp>
        <p:nvSpPr>
          <p:cNvPr id="4" name="Subtitle 2">
            <a:extLst>
              <a:ext uri="{FF2B5EF4-FFF2-40B4-BE49-F238E27FC236}">
                <a16:creationId xmlns:a16="http://schemas.microsoft.com/office/drawing/2014/main" id="{659C148E-5FA9-983A-6276-CC995812FF0F}"/>
              </a:ext>
            </a:extLst>
          </p:cNvPr>
          <p:cNvSpPr>
            <a:spLocks noGrp="1"/>
          </p:cNvSpPr>
          <p:nvPr>
            <p:ph type="subTitle" idx="12" hasCustomPrompt="1"/>
          </p:nvPr>
        </p:nvSpPr>
        <p:spPr>
          <a:xfrm>
            <a:off x="623887" y="930095"/>
            <a:ext cx="10944225" cy="266657"/>
          </a:xfrm>
        </p:spPr>
        <p:txBody>
          <a:bodyPr/>
          <a:lstStyle>
            <a:lvl1pPr marL="0" indent="0" algn="l">
              <a:buNone/>
              <a:defRPr sz="1800">
                <a:solidFill>
                  <a:schemeClr val="tx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 (optional)</a:t>
            </a:r>
            <a:endParaRPr lang="de-CH" dirty="0"/>
          </a:p>
        </p:txBody>
      </p:sp>
    </p:spTree>
    <p:extLst>
      <p:ext uri="{BB962C8B-B14F-4D97-AF65-F5344CB8AC3E}">
        <p14:creationId xmlns:p14="http://schemas.microsoft.com/office/powerpoint/2010/main" val="415186620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 and blue box">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261E5-763E-3AA4-5D7D-1E4F9B716053}"/>
              </a:ext>
            </a:extLst>
          </p:cNvPr>
          <p:cNvSpPr>
            <a:spLocks noGrp="1"/>
          </p:cNvSpPr>
          <p:nvPr>
            <p:ph type="title"/>
          </p:nvPr>
        </p:nvSpPr>
        <p:spPr/>
        <p:txBody>
          <a:bodyPr/>
          <a:lstStyle/>
          <a:p>
            <a:r>
              <a:rPr lang="en-US"/>
              <a:t>Click to edit Master title style</a:t>
            </a:r>
            <a:endParaRPr lang="de-CH"/>
          </a:p>
        </p:txBody>
      </p:sp>
      <p:sp>
        <p:nvSpPr>
          <p:cNvPr id="3" name="Content Placeholder 2">
            <a:extLst>
              <a:ext uri="{FF2B5EF4-FFF2-40B4-BE49-F238E27FC236}">
                <a16:creationId xmlns:a16="http://schemas.microsoft.com/office/drawing/2014/main" id="{8BF65C73-6E6D-F408-0401-91422021E014}"/>
              </a:ext>
            </a:extLst>
          </p:cNvPr>
          <p:cNvSpPr>
            <a:spLocks noGrp="1"/>
          </p:cNvSpPr>
          <p:nvPr>
            <p:ph idx="1"/>
          </p:nvPr>
        </p:nvSpPr>
        <p:spPr>
          <a:xfrm>
            <a:off x="623887" y="1484785"/>
            <a:ext cx="7200305" cy="46719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CH" dirty="0"/>
          </a:p>
        </p:txBody>
      </p:sp>
      <p:sp>
        <p:nvSpPr>
          <p:cNvPr id="7" name="Footer Placeholder 6">
            <a:extLst>
              <a:ext uri="{FF2B5EF4-FFF2-40B4-BE49-F238E27FC236}">
                <a16:creationId xmlns:a16="http://schemas.microsoft.com/office/drawing/2014/main" id="{34253099-26CD-4C8C-7D6F-A124AE38F41B}"/>
              </a:ext>
            </a:extLst>
          </p:cNvPr>
          <p:cNvSpPr>
            <a:spLocks noGrp="1"/>
          </p:cNvSpPr>
          <p:nvPr>
            <p:ph type="ftr" sz="quarter" idx="10"/>
          </p:nvPr>
        </p:nvSpPr>
        <p:spPr/>
        <p:txBody>
          <a:bodyPr/>
          <a:lstStyle/>
          <a:p>
            <a:r>
              <a:rPr lang="en-US"/>
              <a:t>XX Month YYYY  |  Presentation title, venue, speaker</a:t>
            </a:r>
            <a:endParaRPr lang="de-CH" dirty="0"/>
          </a:p>
        </p:txBody>
      </p:sp>
      <p:sp>
        <p:nvSpPr>
          <p:cNvPr id="8" name="Slide Number Placeholder 7">
            <a:extLst>
              <a:ext uri="{FF2B5EF4-FFF2-40B4-BE49-F238E27FC236}">
                <a16:creationId xmlns:a16="http://schemas.microsoft.com/office/drawing/2014/main" id="{0B152404-8D9C-C31D-C104-918500348214}"/>
              </a:ext>
            </a:extLst>
          </p:cNvPr>
          <p:cNvSpPr>
            <a:spLocks noGrp="1"/>
          </p:cNvSpPr>
          <p:nvPr>
            <p:ph type="sldNum" sz="quarter" idx="11"/>
          </p:nvPr>
        </p:nvSpPr>
        <p:spPr/>
        <p:txBody>
          <a:bodyPr/>
          <a:lstStyle/>
          <a:p>
            <a:fld id="{7C2DC9DC-5E8A-442A-B8BB-4433D0083E44}" type="slidenum">
              <a:rPr lang="de-CH" smtClean="0"/>
              <a:pPr/>
              <a:t>‹#›</a:t>
            </a:fld>
            <a:endParaRPr lang="de-CH" dirty="0"/>
          </a:p>
        </p:txBody>
      </p:sp>
      <p:sp>
        <p:nvSpPr>
          <p:cNvPr id="11" name="Text Placeholder 10">
            <a:extLst>
              <a:ext uri="{FF2B5EF4-FFF2-40B4-BE49-F238E27FC236}">
                <a16:creationId xmlns:a16="http://schemas.microsoft.com/office/drawing/2014/main" id="{4BB3993C-5EF0-29FB-DDF7-5FC274E6E1FC}"/>
              </a:ext>
            </a:extLst>
          </p:cNvPr>
          <p:cNvSpPr>
            <a:spLocks noGrp="1"/>
          </p:cNvSpPr>
          <p:nvPr>
            <p:ph type="body" sz="quarter" idx="14"/>
          </p:nvPr>
        </p:nvSpPr>
        <p:spPr>
          <a:xfrm>
            <a:off x="8040689" y="1472067"/>
            <a:ext cx="3527424" cy="4681537"/>
          </a:xfrm>
          <a:prstGeom prst="roundRect">
            <a:avLst>
              <a:gd name="adj" fmla="val 6046"/>
            </a:avLst>
          </a:prstGeom>
          <a:solidFill>
            <a:schemeClr val="accent1"/>
          </a:solidFill>
        </p:spPr>
        <p:txBody>
          <a:bodyPr lIns="288000" tIns="270000" rIns="288000" bIns="270000"/>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Subtitle 2">
            <a:extLst>
              <a:ext uri="{FF2B5EF4-FFF2-40B4-BE49-F238E27FC236}">
                <a16:creationId xmlns:a16="http://schemas.microsoft.com/office/drawing/2014/main" id="{0B05D90A-72BC-DBF2-49EA-B539D1DED7EE}"/>
              </a:ext>
            </a:extLst>
          </p:cNvPr>
          <p:cNvSpPr>
            <a:spLocks noGrp="1"/>
          </p:cNvSpPr>
          <p:nvPr>
            <p:ph type="subTitle" idx="12" hasCustomPrompt="1"/>
          </p:nvPr>
        </p:nvSpPr>
        <p:spPr>
          <a:xfrm>
            <a:off x="623887" y="930095"/>
            <a:ext cx="10944225" cy="266657"/>
          </a:xfrm>
        </p:spPr>
        <p:txBody>
          <a:bodyPr/>
          <a:lstStyle>
            <a:lvl1pPr marL="0" indent="0" algn="l">
              <a:buNone/>
              <a:defRPr sz="1800">
                <a:solidFill>
                  <a:schemeClr val="tx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 (optional)</a:t>
            </a:r>
            <a:endParaRPr lang="de-CH" dirty="0"/>
          </a:p>
        </p:txBody>
      </p:sp>
    </p:spTree>
    <p:extLst>
      <p:ext uri="{BB962C8B-B14F-4D97-AF65-F5344CB8AC3E}">
        <p14:creationId xmlns:p14="http://schemas.microsoft.com/office/powerpoint/2010/main" val="2401563041"/>
      </p:ext>
    </p:extLst>
  </p:cSld>
  <p:clrMapOvr>
    <a:masterClrMapping/>
  </p:clrMapOvr>
  <p:extLst>
    <p:ext uri="{DCECCB84-F9BA-43D5-87BE-67443E8EF086}">
      <p15:sldGuideLst xmlns:p15="http://schemas.microsoft.com/office/powerpoint/2012/main">
        <p15:guide id="1" pos="4929" userDrawn="1">
          <p15:clr>
            <a:srgbClr val="FBAE40"/>
          </p15:clr>
        </p15:guide>
        <p15:guide id="2" pos="5065"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nten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E0289B-DBD3-023F-0C7B-82D21F5BA99D}"/>
              </a:ext>
            </a:extLst>
          </p:cNvPr>
          <p:cNvSpPr>
            <a:spLocks noGrp="1"/>
          </p:cNvSpPr>
          <p:nvPr>
            <p:ph type="title"/>
          </p:nvPr>
        </p:nvSpPr>
        <p:spPr/>
        <p:txBody>
          <a:bodyPr/>
          <a:lstStyle/>
          <a:p>
            <a:r>
              <a:rPr lang="en-US"/>
              <a:t>Click to edit Master title style</a:t>
            </a:r>
            <a:endParaRPr lang="de-CH"/>
          </a:p>
        </p:txBody>
      </p:sp>
      <p:sp>
        <p:nvSpPr>
          <p:cNvPr id="3" name="Content Placeholder 2">
            <a:extLst>
              <a:ext uri="{FF2B5EF4-FFF2-40B4-BE49-F238E27FC236}">
                <a16:creationId xmlns:a16="http://schemas.microsoft.com/office/drawing/2014/main" id="{4A0E2A13-2639-A7EC-BF3B-95746483D266}"/>
              </a:ext>
            </a:extLst>
          </p:cNvPr>
          <p:cNvSpPr>
            <a:spLocks noGrp="1"/>
          </p:cNvSpPr>
          <p:nvPr>
            <p:ph sz="half" idx="1"/>
          </p:nvPr>
        </p:nvSpPr>
        <p:spPr>
          <a:xfrm>
            <a:off x="623888" y="1484313"/>
            <a:ext cx="5327650" cy="46815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CH" dirty="0"/>
          </a:p>
        </p:txBody>
      </p:sp>
      <p:sp>
        <p:nvSpPr>
          <p:cNvPr id="4" name="Content Placeholder 3">
            <a:extLst>
              <a:ext uri="{FF2B5EF4-FFF2-40B4-BE49-F238E27FC236}">
                <a16:creationId xmlns:a16="http://schemas.microsoft.com/office/drawing/2014/main" id="{615A9F7E-6FEA-8226-2794-53F822FC1187}"/>
              </a:ext>
            </a:extLst>
          </p:cNvPr>
          <p:cNvSpPr>
            <a:spLocks noGrp="1"/>
          </p:cNvSpPr>
          <p:nvPr>
            <p:ph sz="half" idx="2"/>
          </p:nvPr>
        </p:nvSpPr>
        <p:spPr>
          <a:xfrm>
            <a:off x="6240464" y="1484784"/>
            <a:ext cx="5328144" cy="468106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CH"/>
          </a:p>
        </p:txBody>
      </p:sp>
      <p:sp>
        <p:nvSpPr>
          <p:cNvPr id="8" name="Footer Placeholder 7">
            <a:extLst>
              <a:ext uri="{FF2B5EF4-FFF2-40B4-BE49-F238E27FC236}">
                <a16:creationId xmlns:a16="http://schemas.microsoft.com/office/drawing/2014/main" id="{DEDA71DD-0FA7-74FE-55D8-8E9C883D6591}"/>
              </a:ext>
            </a:extLst>
          </p:cNvPr>
          <p:cNvSpPr>
            <a:spLocks noGrp="1"/>
          </p:cNvSpPr>
          <p:nvPr>
            <p:ph type="ftr" sz="quarter" idx="10"/>
          </p:nvPr>
        </p:nvSpPr>
        <p:spPr/>
        <p:txBody>
          <a:bodyPr/>
          <a:lstStyle/>
          <a:p>
            <a:r>
              <a:rPr lang="en-US"/>
              <a:t>XX Month YYYY  |  Presentation title, venue, speaker</a:t>
            </a:r>
            <a:endParaRPr lang="de-CH" dirty="0"/>
          </a:p>
        </p:txBody>
      </p:sp>
      <p:sp>
        <p:nvSpPr>
          <p:cNvPr id="9" name="Slide Number Placeholder 8">
            <a:extLst>
              <a:ext uri="{FF2B5EF4-FFF2-40B4-BE49-F238E27FC236}">
                <a16:creationId xmlns:a16="http://schemas.microsoft.com/office/drawing/2014/main" id="{27A61370-0B9B-2246-1D24-F93CD8A4402E}"/>
              </a:ext>
            </a:extLst>
          </p:cNvPr>
          <p:cNvSpPr>
            <a:spLocks noGrp="1"/>
          </p:cNvSpPr>
          <p:nvPr>
            <p:ph type="sldNum" sz="quarter" idx="11"/>
          </p:nvPr>
        </p:nvSpPr>
        <p:spPr/>
        <p:txBody>
          <a:bodyPr/>
          <a:lstStyle/>
          <a:p>
            <a:fld id="{7C2DC9DC-5E8A-442A-B8BB-4433D0083E44}" type="slidenum">
              <a:rPr lang="de-CH" smtClean="0"/>
              <a:pPr/>
              <a:t>‹#›</a:t>
            </a:fld>
            <a:endParaRPr lang="de-CH" dirty="0"/>
          </a:p>
        </p:txBody>
      </p:sp>
      <p:sp>
        <p:nvSpPr>
          <p:cNvPr id="6" name="Subtitle 2">
            <a:extLst>
              <a:ext uri="{FF2B5EF4-FFF2-40B4-BE49-F238E27FC236}">
                <a16:creationId xmlns:a16="http://schemas.microsoft.com/office/drawing/2014/main" id="{23B20587-3022-6A7C-3CC1-18C6BD69A88B}"/>
              </a:ext>
            </a:extLst>
          </p:cNvPr>
          <p:cNvSpPr>
            <a:spLocks noGrp="1"/>
          </p:cNvSpPr>
          <p:nvPr>
            <p:ph type="subTitle" idx="12" hasCustomPrompt="1"/>
          </p:nvPr>
        </p:nvSpPr>
        <p:spPr>
          <a:xfrm>
            <a:off x="623887" y="930095"/>
            <a:ext cx="10944225" cy="266657"/>
          </a:xfrm>
        </p:spPr>
        <p:txBody>
          <a:bodyPr/>
          <a:lstStyle>
            <a:lvl1pPr marL="0" indent="0" algn="l">
              <a:buNone/>
              <a:defRPr sz="1800">
                <a:solidFill>
                  <a:schemeClr val="tx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 (optional)</a:t>
            </a:r>
            <a:endParaRPr lang="de-CH" dirty="0"/>
          </a:p>
        </p:txBody>
      </p:sp>
    </p:spTree>
    <p:extLst>
      <p:ext uri="{BB962C8B-B14F-4D97-AF65-F5344CB8AC3E}">
        <p14:creationId xmlns:p14="http://schemas.microsoft.com/office/powerpoint/2010/main" val="714901586"/>
      </p:ext>
    </p:extLst>
  </p:cSld>
  <p:clrMapOvr>
    <a:masterClrMapping/>
  </p:clrMapOvr>
  <p:extLst>
    <p:ext uri="{DCECCB84-F9BA-43D5-87BE-67443E8EF086}">
      <p15:sldGuideLst xmlns:p15="http://schemas.microsoft.com/office/powerpoint/2012/main">
        <p15:guide id="1" pos="3749" userDrawn="1">
          <p15:clr>
            <a:srgbClr val="FBAE40"/>
          </p15:clr>
        </p15:guide>
        <p15:guide id="2" pos="3931"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mall image and conten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261E5-763E-3AA4-5D7D-1E4F9B716053}"/>
              </a:ext>
            </a:extLst>
          </p:cNvPr>
          <p:cNvSpPr>
            <a:spLocks noGrp="1"/>
          </p:cNvSpPr>
          <p:nvPr>
            <p:ph type="title"/>
          </p:nvPr>
        </p:nvSpPr>
        <p:spPr/>
        <p:txBody>
          <a:bodyPr/>
          <a:lstStyle/>
          <a:p>
            <a:r>
              <a:rPr lang="en-US"/>
              <a:t>Click to edit Master title style</a:t>
            </a:r>
            <a:endParaRPr lang="de-CH"/>
          </a:p>
        </p:txBody>
      </p:sp>
      <p:sp>
        <p:nvSpPr>
          <p:cNvPr id="3" name="Content Placeholder 2">
            <a:extLst>
              <a:ext uri="{FF2B5EF4-FFF2-40B4-BE49-F238E27FC236}">
                <a16:creationId xmlns:a16="http://schemas.microsoft.com/office/drawing/2014/main" id="{8BF65C73-6E6D-F408-0401-91422021E014}"/>
              </a:ext>
            </a:extLst>
          </p:cNvPr>
          <p:cNvSpPr>
            <a:spLocks noGrp="1"/>
          </p:cNvSpPr>
          <p:nvPr>
            <p:ph idx="1"/>
          </p:nvPr>
        </p:nvSpPr>
        <p:spPr>
          <a:xfrm>
            <a:off x="4368303" y="1484785"/>
            <a:ext cx="7200305" cy="46719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CH" dirty="0"/>
          </a:p>
        </p:txBody>
      </p:sp>
      <p:sp>
        <p:nvSpPr>
          <p:cNvPr id="7" name="Footer Placeholder 6">
            <a:extLst>
              <a:ext uri="{FF2B5EF4-FFF2-40B4-BE49-F238E27FC236}">
                <a16:creationId xmlns:a16="http://schemas.microsoft.com/office/drawing/2014/main" id="{34253099-26CD-4C8C-7D6F-A124AE38F41B}"/>
              </a:ext>
            </a:extLst>
          </p:cNvPr>
          <p:cNvSpPr>
            <a:spLocks noGrp="1"/>
          </p:cNvSpPr>
          <p:nvPr>
            <p:ph type="ftr" sz="quarter" idx="10"/>
          </p:nvPr>
        </p:nvSpPr>
        <p:spPr/>
        <p:txBody>
          <a:bodyPr/>
          <a:lstStyle/>
          <a:p>
            <a:r>
              <a:rPr lang="en-US"/>
              <a:t>XX Month YYYY  |  Presentation title, venue, speaker</a:t>
            </a:r>
            <a:endParaRPr lang="de-CH" dirty="0"/>
          </a:p>
        </p:txBody>
      </p:sp>
      <p:sp>
        <p:nvSpPr>
          <p:cNvPr id="8" name="Slide Number Placeholder 7">
            <a:extLst>
              <a:ext uri="{FF2B5EF4-FFF2-40B4-BE49-F238E27FC236}">
                <a16:creationId xmlns:a16="http://schemas.microsoft.com/office/drawing/2014/main" id="{0B152404-8D9C-C31D-C104-918500348214}"/>
              </a:ext>
            </a:extLst>
          </p:cNvPr>
          <p:cNvSpPr>
            <a:spLocks noGrp="1"/>
          </p:cNvSpPr>
          <p:nvPr>
            <p:ph type="sldNum" sz="quarter" idx="11"/>
          </p:nvPr>
        </p:nvSpPr>
        <p:spPr/>
        <p:txBody>
          <a:bodyPr/>
          <a:lstStyle/>
          <a:p>
            <a:fld id="{7C2DC9DC-5E8A-442A-B8BB-4433D0083E44}" type="slidenum">
              <a:rPr lang="de-CH" smtClean="0"/>
              <a:pPr/>
              <a:t>‹#›</a:t>
            </a:fld>
            <a:endParaRPr lang="de-CH" dirty="0"/>
          </a:p>
        </p:txBody>
      </p:sp>
      <p:sp>
        <p:nvSpPr>
          <p:cNvPr id="10" name="Picture Placeholder 9">
            <a:extLst>
              <a:ext uri="{FF2B5EF4-FFF2-40B4-BE49-F238E27FC236}">
                <a16:creationId xmlns:a16="http://schemas.microsoft.com/office/drawing/2014/main" id="{A2B6F7BF-12CE-2734-C399-C919324F05AE}"/>
              </a:ext>
            </a:extLst>
          </p:cNvPr>
          <p:cNvSpPr>
            <a:spLocks noGrp="1"/>
          </p:cNvSpPr>
          <p:nvPr>
            <p:ph type="pic" sz="quarter" idx="15"/>
          </p:nvPr>
        </p:nvSpPr>
        <p:spPr>
          <a:xfrm>
            <a:off x="623888" y="1484313"/>
            <a:ext cx="3527425" cy="4672012"/>
          </a:xfrm>
          <a:prstGeom prst="roundRect">
            <a:avLst>
              <a:gd name="adj" fmla="val 6406"/>
            </a:avLst>
          </a:prstGeom>
          <a:noFill/>
        </p:spPr>
        <p:txBody>
          <a:bodyPr/>
          <a:lstStyle>
            <a:lvl1pPr algn="ctr">
              <a:defRPr/>
            </a:lvl1pPr>
          </a:lstStyle>
          <a:p>
            <a:r>
              <a:rPr lang="en-US"/>
              <a:t>Click icon to add picture</a:t>
            </a:r>
          </a:p>
        </p:txBody>
      </p:sp>
      <p:sp>
        <p:nvSpPr>
          <p:cNvPr id="4" name="Subtitle 2">
            <a:extLst>
              <a:ext uri="{FF2B5EF4-FFF2-40B4-BE49-F238E27FC236}">
                <a16:creationId xmlns:a16="http://schemas.microsoft.com/office/drawing/2014/main" id="{FF7461D8-307B-385A-CB58-89F914231D16}"/>
              </a:ext>
            </a:extLst>
          </p:cNvPr>
          <p:cNvSpPr>
            <a:spLocks noGrp="1"/>
          </p:cNvSpPr>
          <p:nvPr>
            <p:ph type="subTitle" idx="12" hasCustomPrompt="1"/>
          </p:nvPr>
        </p:nvSpPr>
        <p:spPr>
          <a:xfrm>
            <a:off x="623888" y="930095"/>
            <a:ext cx="9792592" cy="266657"/>
          </a:xfrm>
        </p:spPr>
        <p:txBody>
          <a:bodyPr/>
          <a:lstStyle>
            <a:lvl1pPr marL="0" indent="0" algn="l">
              <a:buNone/>
              <a:defRPr sz="1800">
                <a:solidFill>
                  <a:schemeClr val="tx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 (optional)</a:t>
            </a:r>
            <a:endParaRPr lang="de-CH" dirty="0"/>
          </a:p>
        </p:txBody>
      </p:sp>
    </p:spTree>
    <p:extLst>
      <p:ext uri="{BB962C8B-B14F-4D97-AF65-F5344CB8AC3E}">
        <p14:creationId xmlns:p14="http://schemas.microsoft.com/office/powerpoint/2010/main" val="148530004"/>
      </p:ext>
    </p:extLst>
  </p:cSld>
  <p:clrMapOvr>
    <a:masterClrMapping/>
  </p:clrMapOvr>
  <p:extLst>
    <p:ext uri="{DCECCB84-F9BA-43D5-87BE-67443E8EF086}">
      <p15:sldGuideLst xmlns:p15="http://schemas.microsoft.com/office/powerpoint/2012/main">
        <p15:guide id="1" pos="2615" userDrawn="1">
          <p15:clr>
            <a:srgbClr val="FBAE40"/>
          </p15:clr>
        </p15:guide>
        <p15:guide id="2" pos="2751"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blue with imag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339B00-1908-81EF-57F0-7FD48D872DA8}"/>
              </a:ext>
            </a:extLst>
          </p:cNvPr>
          <p:cNvSpPr>
            <a:spLocks noGrp="1"/>
          </p:cNvSpPr>
          <p:nvPr>
            <p:ph type="ctrTitle"/>
          </p:nvPr>
        </p:nvSpPr>
        <p:spPr>
          <a:xfrm>
            <a:off x="623888" y="476250"/>
            <a:ext cx="6336208" cy="3251788"/>
          </a:xfrm>
        </p:spPr>
        <p:txBody>
          <a:bodyPr anchor="b"/>
          <a:lstStyle>
            <a:lvl1pPr algn="l">
              <a:defRPr sz="7200">
                <a:solidFill>
                  <a:schemeClr val="bg1"/>
                </a:solidFill>
              </a:defRPr>
            </a:lvl1pPr>
          </a:lstStyle>
          <a:p>
            <a:r>
              <a:rPr lang="en-US"/>
              <a:t>Click to edit Master title style</a:t>
            </a:r>
            <a:endParaRPr lang="de-CH" dirty="0"/>
          </a:p>
        </p:txBody>
      </p:sp>
      <p:sp>
        <p:nvSpPr>
          <p:cNvPr id="3" name="Subtitle 2">
            <a:extLst>
              <a:ext uri="{FF2B5EF4-FFF2-40B4-BE49-F238E27FC236}">
                <a16:creationId xmlns:a16="http://schemas.microsoft.com/office/drawing/2014/main" id="{5E7BC4A5-9DE0-6B2C-4F83-562A0153A4A5}"/>
              </a:ext>
            </a:extLst>
          </p:cNvPr>
          <p:cNvSpPr>
            <a:spLocks noGrp="1"/>
          </p:cNvSpPr>
          <p:nvPr>
            <p:ph type="subTitle" idx="1"/>
          </p:nvPr>
        </p:nvSpPr>
        <p:spPr>
          <a:xfrm>
            <a:off x="623888" y="3789040"/>
            <a:ext cx="6336208" cy="1468760"/>
          </a:xfrm>
        </p:spPr>
        <p:txBody>
          <a:bodyPr/>
          <a:lstStyle>
            <a:lvl1pPr marL="0" indent="0" algn="l">
              <a:buNone/>
              <a:defRPr sz="280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de-CH" dirty="0"/>
          </a:p>
        </p:txBody>
      </p:sp>
      <p:pic>
        <p:nvPicPr>
          <p:cNvPr id="10" name="Graphic 9">
            <a:extLst>
              <a:ext uri="{FF2B5EF4-FFF2-40B4-BE49-F238E27FC236}">
                <a16:creationId xmlns:a16="http://schemas.microsoft.com/office/drawing/2014/main" id="{F7D9FFC0-7D9A-0FE2-20D8-32A1335A721B}"/>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433939" y="5716860"/>
            <a:ext cx="1134173" cy="736476"/>
          </a:xfrm>
          <a:prstGeom prst="rect">
            <a:avLst/>
          </a:prstGeom>
        </p:spPr>
      </p:pic>
      <p:sp>
        <p:nvSpPr>
          <p:cNvPr id="12" name="Picture Placeholder 11">
            <a:extLst>
              <a:ext uri="{FF2B5EF4-FFF2-40B4-BE49-F238E27FC236}">
                <a16:creationId xmlns:a16="http://schemas.microsoft.com/office/drawing/2014/main" id="{10F6FF6B-039B-8A4F-ABE3-EA5F27B3484A}"/>
              </a:ext>
            </a:extLst>
          </p:cNvPr>
          <p:cNvSpPr>
            <a:spLocks noGrp="1"/>
          </p:cNvSpPr>
          <p:nvPr>
            <p:ph type="pic" sz="quarter" idx="10"/>
          </p:nvPr>
        </p:nvSpPr>
        <p:spPr>
          <a:xfrm>
            <a:off x="7248525" y="549275"/>
            <a:ext cx="4319588" cy="4967288"/>
          </a:xfrm>
        </p:spPr>
        <p:txBody>
          <a:bodyPr/>
          <a:lstStyle>
            <a:lvl1pPr algn="ctr">
              <a:defRPr>
                <a:solidFill>
                  <a:schemeClr val="bg1"/>
                </a:solidFill>
              </a:defRPr>
            </a:lvl1pPr>
          </a:lstStyle>
          <a:p>
            <a:r>
              <a:rPr lang="en-US"/>
              <a:t>Click icon to add picture</a:t>
            </a:r>
            <a:endParaRPr lang="en-US" dirty="0"/>
          </a:p>
        </p:txBody>
      </p:sp>
      <p:sp>
        <p:nvSpPr>
          <p:cNvPr id="14" name="Text Placeholder 13">
            <a:extLst>
              <a:ext uri="{FF2B5EF4-FFF2-40B4-BE49-F238E27FC236}">
                <a16:creationId xmlns:a16="http://schemas.microsoft.com/office/drawing/2014/main" id="{90418D3D-F6E1-E611-337E-DF172A403293}"/>
              </a:ext>
            </a:extLst>
          </p:cNvPr>
          <p:cNvSpPr>
            <a:spLocks noGrp="1"/>
          </p:cNvSpPr>
          <p:nvPr>
            <p:ph type="body" sz="quarter" idx="11" hasCustomPrompt="1"/>
          </p:nvPr>
        </p:nvSpPr>
        <p:spPr>
          <a:xfrm>
            <a:off x="623888" y="6065986"/>
            <a:ext cx="6480175" cy="387350"/>
          </a:xfrm>
        </p:spPr>
        <p:txBody>
          <a:bodyPr/>
          <a:lstStyle>
            <a:lvl1pPr>
              <a:defRPr spc="0" baseline="0">
                <a:solidFill>
                  <a:schemeClr val="bg1"/>
                </a:solidFill>
                <a:latin typeface="+mj-lt"/>
              </a:defRPr>
            </a:lvl1pPr>
          </a:lstStyle>
          <a:p>
            <a:pPr lvl="0"/>
            <a:r>
              <a:rPr lang="en-US" dirty="0"/>
              <a:t>XX Month YYYY – Version XX</a:t>
            </a:r>
          </a:p>
        </p:txBody>
      </p:sp>
    </p:spTree>
    <p:extLst>
      <p:ext uri="{BB962C8B-B14F-4D97-AF65-F5344CB8AC3E}">
        <p14:creationId xmlns:p14="http://schemas.microsoft.com/office/powerpoint/2010/main" val="22506291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Large image and conten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261E5-763E-3AA4-5D7D-1E4F9B716053}"/>
              </a:ext>
            </a:extLst>
          </p:cNvPr>
          <p:cNvSpPr>
            <a:spLocks noGrp="1"/>
          </p:cNvSpPr>
          <p:nvPr>
            <p:ph type="title"/>
          </p:nvPr>
        </p:nvSpPr>
        <p:spPr/>
        <p:txBody>
          <a:bodyPr/>
          <a:lstStyle/>
          <a:p>
            <a:r>
              <a:rPr lang="en-US"/>
              <a:t>Click to edit Master title style</a:t>
            </a:r>
            <a:endParaRPr lang="de-CH"/>
          </a:p>
        </p:txBody>
      </p:sp>
      <p:sp>
        <p:nvSpPr>
          <p:cNvPr id="3" name="Content Placeholder 2">
            <a:extLst>
              <a:ext uri="{FF2B5EF4-FFF2-40B4-BE49-F238E27FC236}">
                <a16:creationId xmlns:a16="http://schemas.microsoft.com/office/drawing/2014/main" id="{8BF65C73-6E6D-F408-0401-91422021E014}"/>
              </a:ext>
            </a:extLst>
          </p:cNvPr>
          <p:cNvSpPr>
            <a:spLocks noGrp="1"/>
          </p:cNvSpPr>
          <p:nvPr>
            <p:ph idx="1"/>
          </p:nvPr>
        </p:nvSpPr>
        <p:spPr>
          <a:xfrm>
            <a:off x="6167438" y="1484313"/>
            <a:ext cx="5400675" cy="46719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CH" dirty="0"/>
          </a:p>
        </p:txBody>
      </p:sp>
      <p:sp>
        <p:nvSpPr>
          <p:cNvPr id="7" name="Footer Placeholder 6">
            <a:extLst>
              <a:ext uri="{FF2B5EF4-FFF2-40B4-BE49-F238E27FC236}">
                <a16:creationId xmlns:a16="http://schemas.microsoft.com/office/drawing/2014/main" id="{34253099-26CD-4C8C-7D6F-A124AE38F41B}"/>
              </a:ext>
            </a:extLst>
          </p:cNvPr>
          <p:cNvSpPr>
            <a:spLocks noGrp="1"/>
          </p:cNvSpPr>
          <p:nvPr>
            <p:ph type="ftr" sz="quarter" idx="10"/>
          </p:nvPr>
        </p:nvSpPr>
        <p:spPr/>
        <p:txBody>
          <a:bodyPr/>
          <a:lstStyle/>
          <a:p>
            <a:r>
              <a:rPr lang="en-US"/>
              <a:t>XX Month YYYY  |  Presentation title, venue, speaker</a:t>
            </a:r>
            <a:endParaRPr lang="de-CH" dirty="0"/>
          </a:p>
        </p:txBody>
      </p:sp>
      <p:sp>
        <p:nvSpPr>
          <p:cNvPr id="8" name="Slide Number Placeholder 7">
            <a:extLst>
              <a:ext uri="{FF2B5EF4-FFF2-40B4-BE49-F238E27FC236}">
                <a16:creationId xmlns:a16="http://schemas.microsoft.com/office/drawing/2014/main" id="{0B152404-8D9C-C31D-C104-918500348214}"/>
              </a:ext>
            </a:extLst>
          </p:cNvPr>
          <p:cNvSpPr>
            <a:spLocks noGrp="1"/>
          </p:cNvSpPr>
          <p:nvPr>
            <p:ph type="sldNum" sz="quarter" idx="11"/>
          </p:nvPr>
        </p:nvSpPr>
        <p:spPr/>
        <p:txBody>
          <a:bodyPr/>
          <a:lstStyle/>
          <a:p>
            <a:fld id="{7C2DC9DC-5E8A-442A-B8BB-4433D0083E44}" type="slidenum">
              <a:rPr lang="de-CH" smtClean="0"/>
              <a:pPr/>
              <a:t>‹#›</a:t>
            </a:fld>
            <a:endParaRPr lang="de-CH" dirty="0"/>
          </a:p>
        </p:txBody>
      </p:sp>
      <p:sp>
        <p:nvSpPr>
          <p:cNvPr id="10" name="Picture Placeholder 9">
            <a:extLst>
              <a:ext uri="{FF2B5EF4-FFF2-40B4-BE49-F238E27FC236}">
                <a16:creationId xmlns:a16="http://schemas.microsoft.com/office/drawing/2014/main" id="{A2B6F7BF-12CE-2734-C399-C919324F05AE}"/>
              </a:ext>
            </a:extLst>
          </p:cNvPr>
          <p:cNvSpPr>
            <a:spLocks noGrp="1"/>
          </p:cNvSpPr>
          <p:nvPr>
            <p:ph type="pic" sz="quarter" idx="15"/>
          </p:nvPr>
        </p:nvSpPr>
        <p:spPr>
          <a:xfrm>
            <a:off x="623888" y="1484313"/>
            <a:ext cx="5327650" cy="4672012"/>
          </a:xfrm>
          <a:prstGeom prst="roundRect">
            <a:avLst>
              <a:gd name="adj" fmla="val 4775"/>
            </a:avLst>
          </a:prstGeom>
          <a:noFill/>
        </p:spPr>
        <p:txBody>
          <a:bodyPr/>
          <a:lstStyle>
            <a:lvl1pPr algn="ctr">
              <a:defRPr/>
            </a:lvl1pPr>
          </a:lstStyle>
          <a:p>
            <a:r>
              <a:rPr lang="en-US"/>
              <a:t>Click icon to add picture</a:t>
            </a:r>
          </a:p>
        </p:txBody>
      </p:sp>
      <p:sp>
        <p:nvSpPr>
          <p:cNvPr id="4" name="Subtitle 2">
            <a:extLst>
              <a:ext uri="{FF2B5EF4-FFF2-40B4-BE49-F238E27FC236}">
                <a16:creationId xmlns:a16="http://schemas.microsoft.com/office/drawing/2014/main" id="{3B21679B-1688-C43D-E418-2610F82879FE}"/>
              </a:ext>
            </a:extLst>
          </p:cNvPr>
          <p:cNvSpPr>
            <a:spLocks noGrp="1"/>
          </p:cNvSpPr>
          <p:nvPr>
            <p:ph type="subTitle" idx="12" hasCustomPrompt="1"/>
          </p:nvPr>
        </p:nvSpPr>
        <p:spPr>
          <a:xfrm>
            <a:off x="623888" y="930095"/>
            <a:ext cx="9792592" cy="266657"/>
          </a:xfrm>
        </p:spPr>
        <p:txBody>
          <a:bodyPr/>
          <a:lstStyle>
            <a:lvl1pPr marL="0" indent="0" algn="l">
              <a:buNone/>
              <a:defRPr sz="1800">
                <a:solidFill>
                  <a:schemeClr val="tx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 (optional)</a:t>
            </a:r>
            <a:endParaRPr lang="de-CH" dirty="0"/>
          </a:p>
        </p:txBody>
      </p:sp>
    </p:spTree>
    <p:extLst>
      <p:ext uri="{BB962C8B-B14F-4D97-AF65-F5344CB8AC3E}">
        <p14:creationId xmlns:p14="http://schemas.microsoft.com/office/powerpoint/2010/main" val="3296794974"/>
      </p:ext>
    </p:extLst>
  </p:cSld>
  <p:clrMapOvr>
    <a:masterClrMapping/>
  </p:clrMapOvr>
  <p:extLst>
    <p:ext uri="{DCECCB84-F9BA-43D5-87BE-67443E8EF086}">
      <p15:sldGuideLst xmlns:p15="http://schemas.microsoft.com/office/powerpoint/2012/main">
        <p15:guide id="1" pos="3749" userDrawn="1">
          <p15:clr>
            <a:srgbClr val="FBAE40"/>
          </p15:clr>
        </p15:guide>
        <p15:guide id="2" pos="3885"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ntent and small imag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261E5-763E-3AA4-5D7D-1E4F9B716053}"/>
              </a:ext>
            </a:extLst>
          </p:cNvPr>
          <p:cNvSpPr>
            <a:spLocks noGrp="1"/>
          </p:cNvSpPr>
          <p:nvPr>
            <p:ph type="title"/>
          </p:nvPr>
        </p:nvSpPr>
        <p:spPr/>
        <p:txBody>
          <a:bodyPr/>
          <a:lstStyle/>
          <a:p>
            <a:r>
              <a:rPr lang="en-US"/>
              <a:t>Click to edit Master title style</a:t>
            </a:r>
            <a:endParaRPr lang="de-CH"/>
          </a:p>
        </p:txBody>
      </p:sp>
      <p:sp>
        <p:nvSpPr>
          <p:cNvPr id="3" name="Content Placeholder 2">
            <a:extLst>
              <a:ext uri="{FF2B5EF4-FFF2-40B4-BE49-F238E27FC236}">
                <a16:creationId xmlns:a16="http://schemas.microsoft.com/office/drawing/2014/main" id="{8BF65C73-6E6D-F408-0401-91422021E014}"/>
              </a:ext>
            </a:extLst>
          </p:cNvPr>
          <p:cNvSpPr>
            <a:spLocks noGrp="1"/>
          </p:cNvSpPr>
          <p:nvPr>
            <p:ph idx="1"/>
          </p:nvPr>
        </p:nvSpPr>
        <p:spPr>
          <a:xfrm>
            <a:off x="623392" y="1484406"/>
            <a:ext cx="7200305" cy="46719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CH" dirty="0"/>
          </a:p>
        </p:txBody>
      </p:sp>
      <p:sp>
        <p:nvSpPr>
          <p:cNvPr id="7" name="Footer Placeholder 6">
            <a:extLst>
              <a:ext uri="{FF2B5EF4-FFF2-40B4-BE49-F238E27FC236}">
                <a16:creationId xmlns:a16="http://schemas.microsoft.com/office/drawing/2014/main" id="{34253099-26CD-4C8C-7D6F-A124AE38F41B}"/>
              </a:ext>
            </a:extLst>
          </p:cNvPr>
          <p:cNvSpPr>
            <a:spLocks noGrp="1"/>
          </p:cNvSpPr>
          <p:nvPr>
            <p:ph type="ftr" sz="quarter" idx="10"/>
          </p:nvPr>
        </p:nvSpPr>
        <p:spPr/>
        <p:txBody>
          <a:bodyPr/>
          <a:lstStyle/>
          <a:p>
            <a:r>
              <a:rPr lang="en-US"/>
              <a:t>XX Month YYYY  |  Presentation title, venue, speaker</a:t>
            </a:r>
            <a:endParaRPr lang="de-CH" dirty="0"/>
          </a:p>
        </p:txBody>
      </p:sp>
      <p:sp>
        <p:nvSpPr>
          <p:cNvPr id="8" name="Slide Number Placeholder 7">
            <a:extLst>
              <a:ext uri="{FF2B5EF4-FFF2-40B4-BE49-F238E27FC236}">
                <a16:creationId xmlns:a16="http://schemas.microsoft.com/office/drawing/2014/main" id="{0B152404-8D9C-C31D-C104-918500348214}"/>
              </a:ext>
            </a:extLst>
          </p:cNvPr>
          <p:cNvSpPr>
            <a:spLocks noGrp="1"/>
          </p:cNvSpPr>
          <p:nvPr>
            <p:ph type="sldNum" sz="quarter" idx="11"/>
          </p:nvPr>
        </p:nvSpPr>
        <p:spPr/>
        <p:txBody>
          <a:bodyPr/>
          <a:lstStyle/>
          <a:p>
            <a:fld id="{7C2DC9DC-5E8A-442A-B8BB-4433D0083E44}" type="slidenum">
              <a:rPr lang="de-CH" smtClean="0"/>
              <a:pPr/>
              <a:t>‹#›</a:t>
            </a:fld>
            <a:endParaRPr lang="de-CH" dirty="0"/>
          </a:p>
        </p:txBody>
      </p:sp>
      <p:sp>
        <p:nvSpPr>
          <p:cNvPr id="10" name="Picture Placeholder 9">
            <a:extLst>
              <a:ext uri="{FF2B5EF4-FFF2-40B4-BE49-F238E27FC236}">
                <a16:creationId xmlns:a16="http://schemas.microsoft.com/office/drawing/2014/main" id="{A2B6F7BF-12CE-2734-C399-C919324F05AE}"/>
              </a:ext>
            </a:extLst>
          </p:cNvPr>
          <p:cNvSpPr>
            <a:spLocks noGrp="1"/>
          </p:cNvSpPr>
          <p:nvPr>
            <p:ph type="pic" sz="quarter" idx="15"/>
          </p:nvPr>
        </p:nvSpPr>
        <p:spPr>
          <a:xfrm>
            <a:off x="8041183" y="1484313"/>
            <a:ext cx="3527425" cy="4672012"/>
          </a:xfrm>
          <a:prstGeom prst="roundRect">
            <a:avLst>
              <a:gd name="adj" fmla="val 6406"/>
            </a:avLst>
          </a:prstGeom>
          <a:noFill/>
        </p:spPr>
        <p:txBody>
          <a:bodyPr/>
          <a:lstStyle>
            <a:lvl1pPr algn="ctr">
              <a:defRPr/>
            </a:lvl1pPr>
          </a:lstStyle>
          <a:p>
            <a:r>
              <a:rPr lang="en-US"/>
              <a:t>Click icon to add picture</a:t>
            </a:r>
          </a:p>
        </p:txBody>
      </p:sp>
      <p:sp>
        <p:nvSpPr>
          <p:cNvPr id="5" name="Subtitle 2">
            <a:extLst>
              <a:ext uri="{FF2B5EF4-FFF2-40B4-BE49-F238E27FC236}">
                <a16:creationId xmlns:a16="http://schemas.microsoft.com/office/drawing/2014/main" id="{A6E4402A-33B6-138D-EE9A-714EBADB147B}"/>
              </a:ext>
            </a:extLst>
          </p:cNvPr>
          <p:cNvSpPr>
            <a:spLocks noGrp="1"/>
          </p:cNvSpPr>
          <p:nvPr>
            <p:ph type="subTitle" idx="12" hasCustomPrompt="1"/>
          </p:nvPr>
        </p:nvSpPr>
        <p:spPr>
          <a:xfrm>
            <a:off x="623887" y="930095"/>
            <a:ext cx="10944225" cy="266657"/>
          </a:xfrm>
        </p:spPr>
        <p:txBody>
          <a:bodyPr/>
          <a:lstStyle>
            <a:lvl1pPr marL="0" indent="0" algn="l">
              <a:buNone/>
              <a:defRPr sz="1800">
                <a:solidFill>
                  <a:schemeClr val="tx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 (optional)</a:t>
            </a:r>
            <a:endParaRPr lang="de-CH" dirty="0"/>
          </a:p>
        </p:txBody>
      </p:sp>
    </p:spTree>
    <p:extLst>
      <p:ext uri="{BB962C8B-B14F-4D97-AF65-F5344CB8AC3E}">
        <p14:creationId xmlns:p14="http://schemas.microsoft.com/office/powerpoint/2010/main" val="3488026189"/>
      </p:ext>
    </p:extLst>
  </p:cSld>
  <p:clrMapOvr>
    <a:masterClrMapping/>
  </p:clrMapOvr>
  <p:extLst>
    <p:ext uri="{DCECCB84-F9BA-43D5-87BE-67443E8EF086}">
      <p15:sldGuideLst xmlns:p15="http://schemas.microsoft.com/office/powerpoint/2012/main">
        <p15:guide id="1" pos="4929" userDrawn="1">
          <p15:clr>
            <a:srgbClr val="FBAE40"/>
          </p15:clr>
        </p15:guide>
        <p15:guide id="2" pos="5065"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ntent and large imag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261E5-763E-3AA4-5D7D-1E4F9B716053}"/>
              </a:ext>
            </a:extLst>
          </p:cNvPr>
          <p:cNvSpPr>
            <a:spLocks noGrp="1"/>
          </p:cNvSpPr>
          <p:nvPr>
            <p:ph type="title"/>
          </p:nvPr>
        </p:nvSpPr>
        <p:spPr/>
        <p:txBody>
          <a:bodyPr/>
          <a:lstStyle/>
          <a:p>
            <a:r>
              <a:rPr lang="en-US"/>
              <a:t>Click to edit Master title style</a:t>
            </a:r>
            <a:endParaRPr lang="de-CH"/>
          </a:p>
        </p:txBody>
      </p:sp>
      <p:sp>
        <p:nvSpPr>
          <p:cNvPr id="3" name="Content Placeholder 2">
            <a:extLst>
              <a:ext uri="{FF2B5EF4-FFF2-40B4-BE49-F238E27FC236}">
                <a16:creationId xmlns:a16="http://schemas.microsoft.com/office/drawing/2014/main" id="{8BF65C73-6E6D-F408-0401-91422021E014}"/>
              </a:ext>
            </a:extLst>
          </p:cNvPr>
          <p:cNvSpPr>
            <a:spLocks noGrp="1"/>
          </p:cNvSpPr>
          <p:nvPr>
            <p:ph idx="1"/>
          </p:nvPr>
        </p:nvSpPr>
        <p:spPr>
          <a:xfrm>
            <a:off x="623317" y="1484313"/>
            <a:ext cx="5400675" cy="46719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CH" dirty="0"/>
          </a:p>
        </p:txBody>
      </p:sp>
      <p:sp>
        <p:nvSpPr>
          <p:cNvPr id="7" name="Footer Placeholder 6">
            <a:extLst>
              <a:ext uri="{FF2B5EF4-FFF2-40B4-BE49-F238E27FC236}">
                <a16:creationId xmlns:a16="http://schemas.microsoft.com/office/drawing/2014/main" id="{34253099-26CD-4C8C-7D6F-A124AE38F41B}"/>
              </a:ext>
            </a:extLst>
          </p:cNvPr>
          <p:cNvSpPr>
            <a:spLocks noGrp="1"/>
          </p:cNvSpPr>
          <p:nvPr>
            <p:ph type="ftr" sz="quarter" idx="10"/>
          </p:nvPr>
        </p:nvSpPr>
        <p:spPr/>
        <p:txBody>
          <a:bodyPr/>
          <a:lstStyle/>
          <a:p>
            <a:r>
              <a:rPr lang="en-US"/>
              <a:t>XX Month YYYY  |  Presentation title, venue, speaker</a:t>
            </a:r>
            <a:endParaRPr lang="de-CH" dirty="0"/>
          </a:p>
        </p:txBody>
      </p:sp>
      <p:sp>
        <p:nvSpPr>
          <p:cNvPr id="8" name="Slide Number Placeholder 7">
            <a:extLst>
              <a:ext uri="{FF2B5EF4-FFF2-40B4-BE49-F238E27FC236}">
                <a16:creationId xmlns:a16="http://schemas.microsoft.com/office/drawing/2014/main" id="{0B152404-8D9C-C31D-C104-918500348214}"/>
              </a:ext>
            </a:extLst>
          </p:cNvPr>
          <p:cNvSpPr>
            <a:spLocks noGrp="1"/>
          </p:cNvSpPr>
          <p:nvPr>
            <p:ph type="sldNum" sz="quarter" idx="11"/>
          </p:nvPr>
        </p:nvSpPr>
        <p:spPr/>
        <p:txBody>
          <a:bodyPr/>
          <a:lstStyle/>
          <a:p>
            <a:fld id="{7C2DC9DC-5E8A-442A-B8BB-4433D0083E44}" type="slidenum">
              <a:rPr lang="de-CH" smtClean="0"/>
              <a:pPr/>
              <a:t>‹#›</a:t>
            </a:fld>
            <a:endParaRPr lang="de-CH" dirty="0"/>
          </a:p>
        </p:txBody>
      </p:sp>
      <p:sp>
        <p:nvSpPr>
          <p:cNvPr id="10" name="Picture Placeholder 9">
            <a:extLst>
              <a:ext uri="{FF2B5EF4-FFF2-40B4-BE49-F238E27FC236}">
                <a16:creationId xmlns:a16="http://schemas.microsoft.com/office/drawing/2014/main" id="{A2B6F7BF-12CE-2734-C399-C919324F05AE}"/>
              </a:ext>
            </a:extLst>
          </p:cNvPr>
          <p:cNvSpPr>
            <a:spLocks noGrp="1"/>
          </p:cNvSpPr>
          <p:nvPr>
            <p:ph type="pic" sz="quarter" idx="15"/>
          </p:nvPr>
        </p:nvSpPr>
        <p:spPr>
          <a:xfrm>
            <a:off x="6240958" y="1484313"/>
            <a:ext cx="5327650" cy="4672012"/>
          </a:xfrm>
          <a:prstGeom prst="roundRect">
            <a:avLst>
              <a:gd name="adj" fmla="val 4775"/>
            </a:avLst>
          </a:prstGeom>
          <a:noFill/>
        </p:spPr>
        <p:txBody>
          <a:bodyPr/>
          <a:lstStyle>
            <a:lvl1pPr algn="ctr">
              <a:defRPr/>
            </a:lvl1pPr>
          </a:lstStyle>
          <a:p>
            <a:r>
              <a:rPr lang="en-US"/>
              <a:t>Click icon to add picture</a:t>
            </a:r>
          </a:p>
        </p:txBody>
      </p:sp>
      <p:sp>
        <p:nvSpPr>
          <p:cNvPr id="6" name="Subtitle 2">
            <a:extLst>
              <a:ext uri="{FF2B5EF4-FFF2-40B4-BE49-F238E27FC236}">
                <a16:creationId xmlns:a16="http://schemas.microsoft.com/office/drawing/2014/main" id="{6652A542-76F2-EB56-AAFD-4C8FBC7C28A2}"/>
              </a:ext>
            </a:extLst>
          </p:cNvPr>
          <p:cNvSpPr>
            <a:spLocks noGrp="1"/>
          </p:cNvSpPr>
          <p:nvPr>
            <p:ph type="subTitle" idx="12" hasCustomPrompt="1"/>
          </p:nvPr>
        </p:nvSpPr>
        <p:spPr>
          <a:xfrm>
            <a:off x="623887" y="930095"/>
            <a:ext cx="10944225" cy="266657"/>
          </a:xfrm>
        </p:spPr>
        <p:txBody>
          <a:bodyPr/>
          <a:lstStyle>
            <a:lvl1pPr marL="0" indent="0" algn="l">
              <a:buNone/>
              <a:defRPr sz="1800">
                <a:solidFill>
                  <a:schemeClr val="tx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 (optional)</a:t>
            </a:r>
            <a:endParaRPr lang="de-CH" dirty="0"/>
          </a:p>
        </p:txBody>
      </p:sp>
    </p:spTree>
    <p:extLst>
      <p:ext uri="{BB962C8B-B14F-4D97-AF65-F5344CB8AC3E}">
        <p14:creationId xmlns:p14="http://schemas.microsoft.com/office/powerpoint/2010/main" val="1926044885"/>
      </p:ext>
    </p:extLst>
  </p:cSld>
  <p:clrMapOvr>
    <a:masterClrMapping/>
  </p:clrMapOvr>
  <p:extLst>
    <p:ext uri="{DCECCB84-F9BA-43D5-87BE-67443E8EF086}">
      <p15:sldGuideLst xmlns:p15="http://schemas.microsoft.com/office/powerpoint/2012/main">
        <p15:guide id="1" pos="3795" userDrawn="1">
          <p15:clr>
            <a:srgbClr val="FBAE40"/>
          </p15:clr>
        </p15:guide>
        <p15:guide id="2" pos="3931"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imag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261E5-763E-3AA4-5D7D-1E4F9B716053}"/>
              </a:ext>
            </a:extLst>
          </p:cNvPr>
          <p:cNvSpPr>
            <a:spLocks noGrp="1"/>
          </p:cNvSpPr>
          <p:nvPr>
            <p:ph type="title"/>
          </p:nvPr>
        </p:nvSpPr>
        <p:spPr/>
        <p:txBody>
          <a:bodyPr/>
          <a:lstStyle/>
          <a:p>
            <a:r>
              <a:rPr lang="en-US"/>
              <a:t>Click to edit Master title style</a:t>
            </a:r>
            <a:endParaRPr lang="de-CH"/>
          </a:p>
        </p:txBody>
      </p:sp>
      <p:sp>
        <p:nvSpPr>
          <p:cNvPr id="7" name="Footer Placeholder 6">
            <a:extLst>
              <a:ext uri="{FF2B5EF4-FFF2-40B4-BE49-F238E27FC236}">
                <a16:creationId xmlns:a16="http://schemas.microsoft.com/office/drawing/2014/main" id="{34253099-26CD-4C8C-7D6F-A124AE38F41B}"/>
              </a:ext>
            </a:extLst>
          </p:cNvPr>
          <p:cNvSpPr>
            <a:spLocks noGrp="1"/>
          </p:cNvSpPr>
          <p:nvPr>
            <p:ph type="ftr" sz="quarter" idx="10"/>
          </p:nvPr>
        </p:nvSpPr>
        <p:spPr/>
        <p:txBody>
          <a:bodyPr/>
          <a:lstStyle/>
          <a:p>
            <a:r>
              <a:rPr lang="en-US"/>
              <a:t>XX Month YYYY  |  Presentation title, venue, speaker</a:t>
            </a:r>
            <a:endParaRPr lang="de-CH" dirty="0"/>
          </a:p>
        </p:txBody>
      </p:sp>
      <p:sp>
        <p:nvSpPr>
          <p:cNvPr id="8" name="Slide Number Placeholder 7">
            <a:extLst>
              <a:ext uri="{FF2B5EF4-FFF2-40B4-BE49-F238E27FC236}">
                <a16:creationId xmlns:a16="http://schemas.microsoft.com/office/drawing/2014/main" id="{0B152404-8D9C-C31D-C104-918500348214}"/>
              </a:ext>
            </a:extLst>
          </p:cNvPr>
          <p:cNvSpPr>
            <a:spLocks noGrp="1"/>
          </p:cNvSpPr>
          <p:nvPr>
            <p:ph type="sldNum" sz="quarter" idx="11"/>
          </p:nvPr>
        </p:nvSpPr>
        <p:spPr/>
        <p:txBody>
          <a:bodyPr/>
          <a:lstStyle/>
          <a:p>
            <a:fld id="{7C2DC9DC-5E8A-442A-B8BB-4433D0083E44}" type="slidenum">
              <a:rPr lang="de-CH" smtClean="0"/>
              <a:pPr/>
              <a:t>‹#›</a:t>
            </a:fld>
            <a:endParaRPr lang="de-CH" dirty="0"/>
          </a:p>
        </p:txBody>
      </p:sp>
      <p:sp>
        <p:nvSpPr>
          <p:cNvPr id="10" name="Picture Placeholder 9">
            <a:extLst>
              <a:ext uri="{FF2B5EF4-FFF2-40B4-BE49-F238E27FC236}">
                <a16:creationId xmlns:a16="http://schemas.microsoft.com/office/drawing/2014/main" id="{A2B6F7BF-12CE-2734-C399-C919324F05AE}"/>
              </a:ext>
            </a:extLst>
          </p:cNvPr>
          <p:cNvSpPr>
            <a:spLocks noGrp="1"/>
          </p:cNvSpPr>
          <p:nvPr>
            <p:ph type="pic" sz="quarter" idx="15"/>
          </p:nvPr>
        </p:nvSpPr>
        <p:spPr>
          <a:xfrm>
            <a:off x="623888" y="1484313"/>
            <a:ext cx="10944720" cy="4672012"/>
          </a:xfrm>
          <a:prstGeom prst="roundRect">
            <a:avLst>
              <a:gd name="adj" fmla="val 4775"/>
            </a:avLst>
          </a:prstGeom>
          <a:noFill/>
        </p:spPr>
        <p:txBody>
          <a:bodyPr/>
          <a:lstStyle>
            <a:lvl1pPr algn="ctr">
              <a:defRPr/>
            </a:lvl1pPr>
          </a:lstStyle>
          <a:p>
            <a:r>
              <a:rPr lang="en-US"/>
              <a:t>Click icon to add picture</a:t>
            </a:r>
          </a:p>
        </p:txBody>
      </p:sp>
      <p:sp>
        <p:nvSpPr>
          <p:cNvPr id="4" name="Subtitle 2">
            <a:extLst>
              <a:ext uri="{FF2B5EF4-FFF2-40B4-BE49-F238E27FC236}">
                <a16:creationId xmlns:a16="http://schemas.microsoft.com/office/drawing/2014/main" id="{08C0A7F6-E674-A803-A1F5-D2CEC91FE59E}"/>
              </a:ext>
            </a:extLst>
          </p:cNvPr>
          <p:cNvSpPr>
            <a:spLocks noGrp="1"/>
          </p:cNvSpPr>
          <p:nvPr>
            <p:ph type="subTitle" idx="12" hasCustomPrompt="1"/>
          </p:nvPr>
        </p:nvSpPr>
        <p:spPr>
          <a:xfrm>
            <a:off x="623887" y="930095"/>
            <a:ext cx="10944225" cy="266657"/>
          </a:xfrm>
        </p:spPr>
        <p:txBody>
          <a:bodyPr/>
          <a:lstStyle>
            <a:lvl1pPr marL="0" indent="0" algn="l">
              <a:buNone/>
              <a:defRPr sz="1800">
                <a:solidFill>
                  <a:schemeClr val="tx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 (optional)</a:t>
            </a:r>
            <a:endParaRPr lang="de-CH" dirty="0"/>
          </a:p>
        </p:txBody>
      </p:sp>
    </p:spTree>
    <p:extLst>
      <p:ext uri="{BB962C8B-B14F-4D97-AF65-F5344CB8AC3E}">
        <p14:creationId xmlns:p14="http://schemas.microsoft.com/office/powerpoint/2010/main" val="3257085483"/>
      </p:ext>
    </p:extLst>
  </p:cSld>
  <p:clrMapOvr>
    <a:masterClrMapping/>
  </p:clrMapOvr>
  <p:extLst>
    <p:ext uri="{DCECCB84-F9BA-43D5-87BE-67443E8EF086}">
      <p15:sldGuideLst xmlns:p15="http://schemas.microsoft.com/office/powerpoint/2012/main">
        <p15:guide id="1" pos="3795" userDrawn="1">
          <p15:clr>
            <a:srgbClr val="FBAE40"/>
          </p15:clr>
        </p15:guide>
        <p15:guide id="2" pos="3931" userDrawn="1">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Picture left">
    <p:bg>
      <p:bgPr>
        <a:solidFill>
          <a:schemeClr val="bg1"/>
        </a:solidFill>
        <a:effectLst/>
      </p:bgPr>
    </p:bg>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A2B6F7BF-12CE-2734-C399-C919324F05AE}"/>
              </a:ext>
            </a:extLst>
          </p:cNvPr>
          <p:cNvSpPr>
            <a:spLocks noGrp="1"/>
          </p:cNvSpPr>
          <p:nvPr>
            <p:ph type="pic" sz="quarter" idx="15"/>
          </p:nvPr>
        </p:nvSpPr>
        <p:spPr>
          <a:xfrm>
            <a:off x="0" y="0"/>
            <a:ext cx="6096000" cy="6858000"/>
          </a:xfrm>
          <a:prstGeom prst="rect">
            <a:avLst/>
          </a:prstGeom>
          <a:noFill/>
        </p:spPr>
        <p:txBody>
          <a:bodyPr/>
          <a:lstStyle>
            <a:lvl1pPr algn="ctr">
              <a:defRPr/>
            </a:lvl1pPr>
          </a:lstStyle>
          <a:p>
            <a:r>
              <a:rPr lang="en-US"/>
              <a:t>Click icon to add picture</a:t>
            </a:r>
            <a:endParaRPr lang="en-US" dirty="0"/>
          </a:p>
        </p:txBody>
      </p:sp>
      <p:sp>
        <p:nvSpPr>
          <p:cNvPr id="2" name="Title 1">
            <a:extLst>
              <a:ext uri="{FF2B5EF4-FFF2-40B4-BE49-F238E27FC236}">
                <a16:creationId xmlns:a16="http://schemas.microsoft.com/office/drawing/2014/main" id="{9AB261E5-763E-3AA4-5D7D-1E4F9B716053}"/>
              </a:ext>
            </a:extLst>
          </p:cNvPr>
          <p:cNvSpPr>
            <a:spLocks noGrp="1"/>
          </p:cNvSpPr>
          <p:nvPr>
            <p:ph type="title"/>
          </p:nvPr>
        </p:nvSpPr>
        <p:spPr>
          <a:xfrm>
            <a:off x="6528048" y="476672"/>
            <a:ext cx="5040065" cy="792088"/>
          </a:xfrm>
        </p:spPr>
        <p:txBody>
          <a:bodyPr/>
          <a:lstStyle/>
          <a:p>
            <a:r>
              <a:rPr lang="en-US"/>
              <a:t>Click to edit Master title style</a:t>
            </a:r>
            <a:endParaRPr lang="de-CH" dirty="0"/>
          </a:p>
        </p:txBody>
      </p:sp>
      <p:sp>
        <p:nvSpPr>
          <p:cNvPr id="7" name="Footer Placeholder 6">
            <a:extLst>
              <a:ext uri="{FF2B5EF4-FFF2-40B4-BE49-F238E27FC236}">
                <a16:creationId xmlns:a16="http://schemas.microsoft.com/office/drawing/2014/main" id="{34253099-26CD-4C8C-7D6F-A124AE38F41B}"/>
              </a:ext>
            </a:extLst>
          </p:cNvPr>
          <p:cNvSpPr>
            <a:spLocks noGrp="1"/>
          </p:cNvSpPr>
          <p:nvPr>
            <p:ph type="ftr" sz="quarter" idx="10"/>
          </p:nvPr>
        </p:nvSpPr>
        <p:spPr/>
        <p:txBody>
          <a:bodyPr/>
          <a:lstStyle/>
          <a:p>
            <a:r>
              <a:rPr lang="en-US"/>
              <a:t>XX Month YYYY  |  Presentation title, venue, speaker</a:t>
            </a:r>
            <a:endParaRPr lang="de-CH" dirty="0"/>
          </a:p>
        </p:txBody>
      </p:sp>
      <p:sp>
        <p:nvSpPr>
          <p:cNvPr id="8" name="Slide Number Placeholder 7">
            <a:extLst>
              <a:ext uri="{FF2B5EF4-FFF2-40B4-BE49-F238E27FC236}">
                <a16:creationId xmlns:a16="http://schemas.microsoft.com/office/drawing/2014/main" id="{0B152404-8D9C-C31D-C104-918500348214}"/>
              </a:ext>
            </a:extLst>
          </p:cNvPr>
          <p:cNvSpPr>
            <a:spLocks noGrp="1"/>
          </p:cNvSpPr>
          <p:nvPr>
            <p:ph type="sldNum" sz="quarter" idx="11"/>
          </p:nvPr>
        </p:nvSpPr>
        <p:spPr/>
        <p:txBody>
          <a:bodyPr/>
          <a:lstStyle/>
          <a:p>
            <a:fld id="{7C2DC9DC-5E8A-442A-B8BB-4433D0083E44}" type="slidenum">
              <a:rPr lang="de-CH" smtClean="0"/>
              <a:pPr/>
              <a:t>‹#›</a:t>
            </a:fld>
            <a:endParaRPr lang="de-CH" dirty="0"/>
          </a:p>
        </p:txBody>
      </p:sp>
      <p:sp>
        <p:nvSpPr>
          <p:cNvPr id="3" name="Content Placeholder 2">
            <a:extLst>
              <a:ext uri="{FF2B5EF4-FFF2-40B4-BE49-F238E27FC236}">
                <a16:creationId xmlns:a16="http://schemas.microsoft.com/office/drawing/2014/main" id="{F04DCC72-F5CB-9BAF-CC52-C2C4C1D0A7FC}"/>
              </a:ext>
            </a:extLst>
          </p:cNvPr>
          <p:cNvSpPr>
            <a:spLocks noGrp="1"/>
          </p:cNvSpPr>
          <p:nvPr>
            <p:ph idx="1"/>
          </p:nvPr>
        </p:nvSpPr>
        <p:spPr>
          <a:xfrm>
            <a:off x="6528047" y="1484313"/>
            <a:ext cx="5040065" cy="46719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CH" dirty="0"/>
          </a:p>
        </p:txBody>
      </p:sp>
      <p:sp>
        <p:nvSpPr>
          <p:cNvPr id="12" name="Text Placeholder 11">
            <a:extLst>
              <a:ext uri="{FF2B5EF4-FFF2-40B4-BE49-F238E27FC236}">
                <a16:creationId xmlns:a16="http://schemas.microsoft.com/office/drawing/2014/main" id="{8D758D87-346F-F703-5330-60E8CD86E966}"/>
              </a:ext>
            </a:extLst>
          </p:cNvPr>
          <p:cNvSpPr>
            <a:spLocks noGrp="1"/>
          </p:cNvSpPr>
          <p:nvPr>
            <p:ph type="body" sz="quarter" idx="16" hasCustomPrompt="1"/>
          </p:nvPr>
        </p:nvSpPr>
        <p:spPr>
          <a:xfrm>
            <a:off x="623392" y="6381603"/>
            <a:ext cx="349200" cy="226800"/>
          </a:xfrm>
          <a: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a:blipFill>
        </p:spPr>
        <p:txBody>
          <a:bodyPr/>
          <a:lstStyle>
            <a:lvl1pPr>
              <a:defRPr/>
            </a:lvl1pPr>
          </a:lstStyle>
          <a:p>
            <a:pPr lvl="0"/>
            <a:r>
              <a:rPr lang="en-US" dirty="0"/>
              <a:t> </a:t>
            </a:r>
          </a:p>
        </p:txBody>
      </p:sp>
      <p:sp>
        <p:nvSpPr>
          <p:cNvPr id="5" name="Subtitle 2">
            <a:extLst>
              <a:ext uri="{FF2B5EF4-FFF2-40B4-BE49-F238E27FC236}">
                <a16:creationId xmlns:a16="http://schemas.microsoft.com/office/drawing/2014/main" id="{67350331-7DE4-DC27-2B3B-1D00166AF976}"/>
              </a:ext>
            </a:extLst>
          </p:cNvPr>
          <p:cNvSpPr>
            <a:spLocks noGrp="1"/>
          </p:cNvSpPr>
          <p:nvPr>
            <p:ph type="subTitle" idx="12" hasCustomPrompt="1"/>
          </p:nvPr>
        </p:nvSpPr>
        <p:spPr>
          <a:xfrm>
            <a:off x="6528047" y="930095"/>
            <a:ext cx="5040065" cy="266657"/>
          </a:xfrm>
        </p:spPr>
        <p:txBody>
          <a:bodyPr/>
          <a:lstStyle>
            <a:lvl1pPr marL="0" indent="0" algn="l">
              <a:buNone/>
              <a:defRPr sz="1800">
                <a:solidFill>
                  <a:schemeClr val="tx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 (optional)</a:t>
            </a:r>
            <a:endParaRPr lang="de-CH" dirty="0"/>
          </a:p>
        </p:txBody>
      </p:sp>
    </p:spTree>
    <p:extLst>
      <p:ext uri="{BB962C8B-B14F-4D97-AF65-F5344CB8AC3E}">
        <p14:creationId xmlns:p14="http://schemas.microsoft.com/office/powerpoint/2010/main" val="2585072570"/>
      </p:ext>
    </p:extLst>
  </p:cSld>
  <p:clrMapOvr>
    <a:masterClrMapping/>
  </p:clrMapOvr>
  <p:extLst>
    <p:ext uri="{DCECCB84-F9BA-43D5-87BE-67443E8EF086}">
      <p15:sldGuideLst xmlns:p15="http://schemas.microsoft.com/office/powerpoint/2012/main">
        <p15:guide id="1" pos="3840" userDrawn="1">
          <p15:clr>
            <a:srgbClr val="FBAE40"/>
          </p15:clr>
        </p15:guide>
        <p15:guide id="2" pos="4112" userDrawn="1">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icture right">
    <p:bg>
      <p:bgPr>
        <a:solidFill>
          <a:schemeClr val="bg1"/>
        </a:solidFill>
        <a:effectLst/>
      </p:bgPr>
    </p:bg>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A2B6F7BF-12CE-2734-C399-C919324F05AE}"/>
              </a:ext>
            </a:extLst>
          </p:cNvPr>
          <p:cNvSpPr>
            <a:spLocks noGrp="1"/>
          </p:cNvSpPr>
          <p:nvPr>
            <p:ph type="pic" sz="quarter" idx="15"/>
          </p:nvPr>
        </p:nvSpPr>
        <p:spPr>
          <a:xfrm>
            <a:off x="6096000" y="0"/>
            <a:ext cx="6096000" cy="6858000"/>
          </a:xfrm>
          <a:prstGeom prst="rect">
            <a:avLst/>
          </a:prstGeom>
          <a:noFill/>
        </p:spPr>
        <p:txBody>
          <a:bodyPr/>
          <a:lstStyle>
            <a:lvl1pPr algn="ctr">
              <a:defRPr/>
            </a:lvl1pPr>
          </a:lstStyle>
          <a:p>
            <a:r>
              <a:rPr lang="en-US"/>
              <a:t>Click icon to add picture</a:t>
            </a:r>
          </a:p>
        </p:txBody>
      </p:sp>
      <p:sp>
        <p:nvSpPr>
          <p:cNvPr id="2" name="Title 1">
            <a:extLst>
              <a:ext uri="{FF2B5EF4-FFF2-40B4-BE49-F238E27FC236}">
                <a16:creationId xmlns:a16="http://schemas.microsoft.com/office/drawing/2014/main" id="{9AB261E5-763E-3AA4-5D7D-1E4F9B716053}"/>
              </a:ext>
            </a:extLst>
          </p:cNvPr>
          <p:cNvSpPr>
            <a:spLocks noGrp="1"/>
          </p:cNvSpPr>
          <p:nvPr>
            <p:ph type="title"/>
          </p:nvPr>
        </p:nvSpPr>
        <p:spPr>
          <a:xfrm>
            <a:off x="623888" y="476672"/>
            <a:ext cx="5040312" cy="792088"/>
          </a:xfrm>
        </p:spPr>
        <p:txBody>
          <a:bodyPr/>
          <a:lstStyle/>
          <a:p>
            <a:r>
              <a:rPr lang="en-US"/>
              <a:t>Click to edit Master title style</a:t>
            </a:r>
            <a:endParaRPr lang="de-CH" dirty="0"/>
          </a:p>
        </p:txBody>
      </p:sp>
      <p:sp>
        <p:nvSpPr>
          <p:cNvPr id="7" name="Footer Placeholder 6">
            <a:extLst>
              <a:ext uri="{FF2B5EF4-FFF2-40B4-BE49-F238E27FC236}">
                <a16:creationId xmlns:a16="http://schemas.microsoft.com/office/drawing/2014/main" id="{34253099-26CD-4C8C-7D6F-A124AE38F41B}"/>
              </a:ext>
            </a:extLst>
          </p:cNvPr>
          <p:cNvSpPr>
            <a:spLocks noGrp="1"/>
          </p:cNvSpPr>
          <p:nvPr>
            <p:ph type="ftr" sz="quarter" idx="10"/>
          </p:nvPr>
        </p:nvSpPr>
        <p:spPr/>
        <p:txBody>
          <a:bodyPr/>
          <a:lstStyle/>
          <a:p>
            <a:r>
              <a:rPr lang="en-US"/>
              <a:t>XX Month YYYY  |  Presentation title, venue, speaker</a:t>
            </a:r>
            <a:endParaRPr lang="de-CH" dirty="0"/>
          </a:p>
        </p:txBody>
      </p:sp>
      <p:sp>
        <p:nvSpPr>
          <p:cNvPr id="8" name="Slide Number Placeholder 7">
            <a:extLst>
              <a:ext uri="{FF2B5EF4-FFF2-40B4-BE49-F238E27FC236}">
                <a16:creationId xmlns:a16="http://schemas.microsoft.com/office/drawing/2014/main" id="{0B152404-8D9C-C31D-C104-918500348214}"/>
              </a:ext>
            </a:extLst>
          </p:cNvPr>
          <p:cNvSpPr>
            <a:spLocks noGrp="1"/>
          </p:cNvSpPr>
          <p:nvPr>
            <p:ph type="sldNum" sz="quarter" idx="11"/>
          </p:nvPr>
        </p:nvSpPr>
        <p:spPr/>
        <p:txBody>
          <a:bodyPr/>
          <a:lstStyle/>
          <a:p>
            <a:fld id="{7C2DC9DC-5E8A-442A-B8BB-4433D0083E44}" type="slidenum">
              <a:rPr lang="de-CH" smtClean="0"/>
              <a:pPr/>
              <a:t>‹#›</a:t>
            </a:fld>
            <a:endParaRPr lang="de-CH" dirty="0"/>
          </a:p>
        </p:txBody>
      </p:sp>
      <p:sp>
        <p:nvSpPr>
          <p:cNvPr id="3" name="Content Placeholder 2">
            <a:extLst>
              <a:ext uri="{FF2B5EF4-FFF2-40B4-BE49-F238E27FC236}">
                <a16:creationId xmlns:a16="http://schemas.microsoft.com/office/drawing/2014/main" id="{F04DCC72-F5CB-9BAF-CC52-C2C4C1D0A7FC}"/>
              </a:ext>
            </a:extLst>
          </p:cNvPr>
          <p:cNvSpPr>
            <a:spLocks noGrp="1"/>
          </p:cNvSpPr>
          <p:nvPr>
            <p:ph idx="1"/>
          </p:nvPr>
        </p:nvSpPr>
        <p:spPr>
          <a:xfrm>
            <a:off x="623887" y="1484313"/>
            <a:ext cx="5040065" cy="46719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CH" dirty="0"/>
          </a:p>
        </p:txBody>
      </p:sp>
      <p:sp>
        <p:nvSpPr>
          <p:cNvPr id="4" name="Subtitle 2">
            <a:extLst>
              <a:ext uri="{FF2B5EF4-FFF2-40B4-BE49-F238E27FC236}">
                <a16:creationId xmlns:a16="http://schemas.microsoft.com/office/drawing/2014/main" id="{C5BE1CC6-7BDC-3777-45EC-81955B7098A4}"/>
              </a:ext>
            </a:extLst>
          </p:cNvPr>
          <p:cNvSpPr>
            <a:spLocks noGrp="1"/>
          </p:cNvSpPr>
          <p:nvPr>
            <p:ph type="subTitle" idx="12" hasCustomPrompt="1"/>
          </p:nvPr>
        </p:nvSpPr>
        <p:spPr>
          <a:xfrm>
            <a:off x="623887" y="930095"/>
            <a:ext cx="5040313" cy="266657"/>
          </a:xfrm>
        </p:spPr>
        <p:txBody>
          <a:bodyPr/>
          <a:lstStyle>
            <a:lvl1pPr marL="0" indent="0" algn="l">
              <a:buNone/>
              <a:defRPr sz="1800">
                <a:solidFill>
                  <a:schemeClr val="tx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 (optional)</a:t>
            </a:r>
            <a:endParaRPr lang="de-CH" dirty="0"/>
          </a:p>
        </p:txBody>
      </p:sp>
    </p:spTree>
    <p:extLst>
      <p:ext uri="{BB962C8B-B14F-4D97-AF65-F5344CB8AC3E}">
        <p14:creationId xmlns:p14="http://schemas.microsoft.com/office/powerpoint/2010/main" val="497312659"/>
      </p:ext>
    </p:extLst>
  </p:cSld>
  <p:clrMapOvr>
    <a:masterClrMapping/>
  </p:clrMapOvr>
  <p:extLst>
    <p:ext uri="{DCECCB84-F9BA-43D5-87BE-67443E8EF086}">
      <p15:sldGuideLst xmlns:p15="http://schemas.microsoft.com/office/powerpoint/2012/main">
        <p15:guide id="1" pos="3840" userDrawn="1">
          <p15:clr>
            <a:srgbClr val="FBAE40"/>
          </p15:clr>
        </p15:guide>
        <p15:guide id="2" pos="3568" userDrawn="1">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Picture with textbox white">
    <p:bg>
      <p:bgPr>
        <a:solidFill>
          <a:schemeClr val="bg1"/>
        </a:solidFill>
        <a:effectLst/>
      </p:bgPr>
    </p:bg>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A2B6F7BF-12CE-2734-C399-C919324F05AE}"/>
              </a:ext>
            </a:extLst>
          </p:cNvPr>
          <p:cNvSpPr>
            <a:spLocks noGrp="1"/>
          </p:cNvSpPr>
          <p:nvPr>
            <p:ph type="pic" sz="quarter" idx="15"/>
          </p:nvPr>
        </p:nvSpPr>
        <p:spPr>
          <a:xfrm>
            <a:off x="0" y="0"/>
            <a:ext cx="12192000" cy="6858000"/>
          </a:xfrm>
          <a:prstGeom prst="rect">
            <a:avLst/>
          </a:prstGeom>
          <a:noFill/>
        </p:spPr>
        <p:txBody>
          <a:bodyPr/>
          <a:lstStyle>
            <a:lvl1pPr algn="ctr">
              <a:defRPr/>
            </a:lvl1pPr>
          </a:lstStyle>
          <a:p>
            <a:r>
              <a:rPr lang="en-US"/>
              <a:t>Click icon to add picture</a:t>
            </a:r>
            <a:endParaRPr lang="en-US" dirty="0"/>
          </a:p>
        </p:txBody>
      </p:sp>
      <p:sp>
        <p:nvSpPr>
          <p:cNvPr id="7" name="Footer Placeholder 6">
            <a:extLst>
              <a:ext uri="{FF2B5EF4-FFF2-40B4-BE49-F238E27FC236}">
                <a16:creationId xmlns:a16="http://schemas.microsoft.com/office/drawing/2014/main" id="{34253099-26CD-4C8C-7D6F-A124AE38F41B}"/>
              </a:ext>
            </a:extLst>
          </p:cNvPr>
          <p:cNvSpPr>
            <a:spLocks noGrp="1"/>
          </p:cNvSpPr>
          <p:nvPr>
            <p:ph type="ftr" sz="quarter" idx="10"/>
          </p:nvPr>
        </p:nvSpPr>
        <p:spPr/>
        <p:txBody>
          <a:bodyPr/>
          <a:lstStyle>
            <a:lvl1pPr>
              <a:defRPr>
                <a:solidFill>
                  <a:schemeClr val="bg1"/>
                </a:solidFill>
              </a:defRPr>
            </a:lvl1pPr>
          </a:lstStyle>
          <a:p>
            <a:r>
              <a:rPr lang="en-US"/>
              <a:t>XX Month YYYY  |  Presentation title, venue, speaker</a:t>
            </a:r>
            <a:endParaRPr lang="de-CH" dirty="0"/>
          </a:p>
        </p:txBody>
      </p:sp>
      <p:sp>
        <p:nvSpPr>
          <p:cNvPr id="8" name="Slide Number Placeholder 7">
            <a:extLst>
              <a:ext uri="{FF2B5EF4-FFF2-40B4-BE49-F238E27FC236}">
                <a16:creationId xmlns:a16="http://schemas.microsoft.com/office/drawing/2014/main" id="{0B152404-8D9C-C31D-C104-918500348214}"/>
              </a:ext>
            </a:extLst>
          </p:cNvPr>
          <p:cNvSpPr>
            <a:spLocks noGrp="1"/>
          </p:cNvSpPr>
          <p:nvPr>
            <p:ph type="sldNum" sz="quarter" idx="11"/>
          </p:nvPr>
        </p:nvSpPr>
        <p:spPr/>
        <p:txBody>
          <a:bodyPr/>
          <a:lstStyle>
            <a:lvl1pPr>
              <a:defRPr>
                <a:solidFill>
                  <a:schemeClr val="bg1"/>
                </a:solidFill>
              </a:defRPr>
            </a:lvl1pPr>
          </a:lstStyle>
          <a:p>
            <a:fld id="{7C2DC9DC-5E8A-442A-B8BB-4433D0083E44}" type="slidenum">
              <a:rPr lang="de-CH" smtClean="0"/>
              <a:pPr/>
              <a:t>‹#›</a:t>
            </a:fld>
            <a:endParaRPr lang="de-CH" dirty="0"/>
          </a:p>
        </p:txBody>
      </p:sp>
      <p:sp>
        <p:nvSpPr>
          <p:cNvPr id="3" name="Content Placeholder 2">
            <a:extLst>
              <a:ext uri="{FF2B5EF4-FFF2-40B4-BE49-F238E27FC236}">
                <a16:creationId xmlns:a16="http://schemas.microsoft.com/office/drawing/2014/main" id="{F04DCC72-F5CB-9BAF-CC52-C2C4C1D0A7FC}"/>
              </a:ext>
            </a:extLst>
          </p:cNvPr>
          <p:cNvSpPr>
            <a:spLocks noGrp="1"/>
          </p:cNvSpPr>
          <p:nvPr>
            <p:ph idx="1"/>
          </p:nvPr>
        </p:nvSpPr>
        <p:spPr>
          <a:xfrm>
            <a:off x="623888" y="1484313"/>
            <a:ext cx="5328096" cy="4671919"/>
          </a:xfrm>
          <a:prstGeom prst="roundRect">
            <a:avLst>
              <a:gd name="adj" fmla="val 3964"/>
            </a:avLst>
          </a:prstGeom>
          <a:solidFill>
            <a:schemeClr val="bg1"/>
          </a:solidFill>
        </p:spPr>
        <p:txBody>
          <a:bodyPr lIns="252000" tIns="270000" rIns="252000" bIns="27000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CH" dirty="0"/>
          </a:p>
        </p:txBody>
      </p:sp>
      <p:sp>
        <p:nvSpPr>
          <p:cNvPr id="12" name="Text Placeholder 11">
            <a:extLst>
              <a:ext uri="{FF2B5EF4-FFF2-40B4-BE49-F238E27FC236}">
                <a16:creationId xmlns:a16="http://schemas.microsoft.com/office/drawing/2014/main" id="{8D758D87-346F-F703-5330-60E8CD86E966}"/>
              </a:ext>
            </a:extLst>
          </p:cNvPr>
          <p:cNvSpPr>
            <a:spLocks noGrp="1"/>
          </p:cNvSpPr>
          <p:nvPr>
            <p:ph type="body" sz="quarter" idx="16" hasCustomPrompt="1"/>
          </p:nvPr>
        </p:nvSpPr>
        <p:spPr>
          <a:xfrm>
            <a:off x="623392" y="6381603"/>
            <a:ext cx="349200" cy="226800"/>
          </a:xfrm>
          <a: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a:blipFill>
        </p:spPr>
        <p:txBody>
          <a:bodyPr/>
          <a:lstStyle>
            <a:lvl1pPr>
              <a:defRPr/>
            </a:lvl1pPr>
          </a:lstStyle>
          <a:p>
            <a:pPr lvl="0"/>
            <a:r>
              <a:rPr lang="en-US" dirty="0"/>
              <a:t> </a:t>
            </a:r>
          </a:p>
        </p:txBody>
      </p:sp>
    </p:spTree>
    <p:extLst>
      <p:ext uri="{BB962C8B-B14F-4D97-AF65-F5344CB8AC3E}">
        <p14:creationId xmlns:p14="http://schemas.microsoft.com/office/powerpoint/2010/main" val="757419304"/>
      </p:ext>
    </p:extLst>
  </p:cSld>
  <p:clrMapOvr>
    <a:masterClrMapping/>
  </p:clrMapOvr>
  <p:extLst>
    <p:ext uri="{DCECCB84-F9BA-43D5-87BE-67443E8EF086}">
      <p15:sldGuideLst xmlns:p15="http://schemas.microsoft.com/office/powerpoint/2012/main">
        <p15:guide id="2" pos="3749" userDrawn="1">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icture with textbox black">
    <p:bg>
      <p:bgPr>
        <a:solidFill>
          <a:schemeClr val="bg1"/>
        </a:solidFill>
        <a:effectLst/>
      </p:bgPr>
    </p:bg>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A2B6F7BF-12CE-2734-C399-C919324F05AE}"/>
              </a:ext>
            </a:extLst>
          </p:cNvPr>
          <p:cNvSpPr>
            <a:spLocks noGrp="1"/>
          </p:cNvSpPr>
          <p:nvPr>
            <p:ph type="pic" sz="quarter" idx="15"/>
          </p:nvPr>
        </p:nvSpPr>
        <p:spPr>
          <a:xfrm>
            <a:off x="0" y="0"/>
            <a:ext cx="12192000" cy="6858000"/>
          </a:xfrm>
          <a:prstGeom prst="rect">
            <a:avLst/>
          </a:prstGeom>
          <a:noFill/>
        </p:spPr>
        <p:txBody>
          <a:bodyPr/>
          <a:lstStyle>
            <a:lvl1pPr algn="ctr">
              <a:defRPr/>
            </a:lvl1pPr>
          </a:lstStyle>
          <a:p>
            <a:r>
              <a:rPr lang="en-US"/>
              <a:t>Click icon to add picture</a:t>
            </a:r>
            <a:endParaRPr lang="en-US" dirty="0"/>
          </a:p>
        </p:txBody>
      </p:sp>
      <p:sp>
        <p:nvSpPr>
          <p:cNvPr id="7" name="Footer Placeholder 6">
            <a:extLst>
              <a:ext uri="{FF2B5EF4-FFF2-40B4-BE49-F238E27FC236}">
                <a16:creationId xmlns:a16="http://schemas.microsoft.com/office/drawing/2014/main" id="{34253099-26CD-4C8C-7D6F-A124AE38F41B}"/>
              </a:ext>
            </a:extLst>
          </p:cNvPr>
          <p:cNvSpPr>
            <a:spLocks noGrp="1"/>
          </p:cNvSpPr>
          <p:nvPr>
            <p:ph type="ftr" sz="quarter" idx="10"/>
          </p:nvPr>
        </p:nvSpPr>
        <p:spPr/>
        <p:txBody>
          <a:bodyPr/>
          <a:lstStyle>
            <a:lvl1pPr>
              <a:defRPr>
                <a:solidFill>
                  <a:schemeClr val="tx1"/>
                </a:solidFill>
              </a:defRPr>
            </a:lvl1pPr>
          </a:lstStyle>
          <a:p>
            <a:r>
              <a:rPr lang="en-US"/>
              <a:t>XX Month YYYY  |  Presentation title, venue, speaker</a:t>
            </a:r>
            <a:endParaRPr lang="de-CH" dirty="0"/>
          </a:p>
        </p:txBody>
      </p:sp>
      <p:sp>
        <p:nvSpPr>
          <p:cNvPr id="8" name="Slide Number Placeholder 7">
            <a:extLst>
              <a:ext uri="{FF2B5EF4-FFF2-40B4-BE49-F238E27FC236}">
                <a16:creationId xmlns:a16="http://schemas.microsoft.com/office/drawing/2014/main" id="{0B152404-8D9C-C31D-C104-918500348214}"/>
              </a:ext>
            </a:extLst>
          </p:cNvPr>
          <p:cNvSpPr>
            <a:spLocks noGrp="1"/>
          </p:cNvSpPr>
          <p:nvPr>
            <p:ph type="sldNum" sz="quarter" idx="11"/>
          </p:nvPr>
        </p:nvSpPr>
        <p:spPr/>
        <p:txBody>
          <a:bodyPr/>
          <a:lstStyle>
            <a:lvl1pPr>
              <a:defRPr>
                <a:solidFill>
                  <a:schemeClr val="tx1"/>
                </a:solidFill>
              </a:defRPr>
            </a:lvl1pPr>
          </a:lstStyle>
          <a:p>
            <a:fld id="{7C2DC9DC-5E8A-442A-B8BB-4433D0083E44}" type="slidenum">
              <a:rPr lang="de-CH" smtClean="0"/>
              <a:pPr/>
              <a:t>‹#›</a:t>
            </a:fld>
            <a:endParaRPr lang="de-CH" dirty="0"/>
          </a:p>
        </p:txBody>
      </p:sp>
      <p:sp>
        <p:nvSpPr>
          <p:cNvPr id="3" name="Content Placeholder 2">
            <a:extLst>
              <a:ext uri="{FF2B5EF4-FFF2-40B4-BE49-F238E27FC236}">
                <a16:creationId xmlns:a16="http://schemas.microsoft.com/office/drawing/2014/main" id="{F04DCC72-F5CB-9BAF-CC52-C2C4C1D0A7FC}"/>
              </a:ext>
            </a:extLst>
          </p:cNvPr>
          <p:cNvSpPr>
            <a:spLocks noGrp="1"/>
          </p:cNvSpPr>
          <p:nvPr>
            <p:ph idx="1"/>
          </p:nvPr>
        </p:nvSpPr>
        <p:spPr>
          <a:xfrm>
            <a:off x="6240017" y="1484313"/>
            <a:ext cx="5328096" cy="4671919"/>
          </a:xfrm>
          <a:prstGeom prst="roundRect">
            <a:avLst>
              <a:gd name="adj" fmla="val 3964"/>
            </a:avLst>
          </a:prstGeom>
          <a:solidFill>
            <a:schemeClr val="tx1"/>
          </a:solidFill>
        </p:spPr>
        <p:txBody>
          <a:bodyPr lIns="252000" tIns="270000" rIns="252000" bIns="270000"/>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CH" dirty="0"/>
          </a:p>
        </p:txBody>
      </p:sp>
      <p:sp>
        <p:nvSpPr>
          <p:cNvPr id="5" name="Text Placeholder 4">
            <a:extLst>
              <a:ext uri="{FF2B5EF4-FFF2-40B4-BE49-F238E27FC236}">
                <a16:creationId xmlns:a16="http://schemas.microsoft.com/office/drawing/2014/main" id="{0C0A8766-158C-3798-81A8-67631D201DE9}"/>
              </a:ext>
            </a:extLst>
          </p:cNvPr>
          <p:cNvSpPr>
            <a:spLocks noGrp="1"/>
          </p:cNvSpPr>
          <p:nvPr>
            <p:ph type="body" sz="quarter" idx="16" hasCustomPrompt="1"/>
          </p:nvPr>
        </p:nvSpPr>
        <p:spPr>
          <a:xfrm>
            <a:off x="623392" y="6381603"/>
            <a:ext cx="349200" cy="226800"/>
          </a:xfrm>
          <a: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a:blipFill>
        </p:spPr>
        <p:txBody>
          <a:bodyPr/>
          <a:lstStyle>
            <a:lvl1pPr>
              <a:defRPr sz="100"/>
            </a:lvl1pPr>
          </a:lstStyle>
          <a:p>
            <a:pPr lvl="0"/>
            <a:r>
              <a:rPr lang="en-US" dirty="0"/>
              <a:t> </a:t>
            </a:r>
          </a:p>
        </p:txBody>
      </p:sp>
    </p:spTree>
    <p:extLst>
      <p:ext uri="{BB962C8B-B14F-4D97-AF65-F5344CB8AC3E}">
        <p14:creationId xmlns:p14="http://schemas.microsoft.com/office/powerpoint/2010/main" val="3562424537"/>
      </p:ext>
    </p:extLst>
  </p:cSld>
  <p:clrMapOvr>
    <a:masterClrMapping/>
  </p:clrMapOvr>
  <p:extLst>
    <p:ext uri="{DCECCB84-F9BA-43D5-87BE-67443E8EF086}">
      <p15:sldGuideLst xmlns:p15="http://schemas.microsoft.com/office/powerpoint/2012/main">
        <p15:guide id="2" pos="3931" userDrawn="1">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 on image black">
    <p:bg>
      <p:bgPr>
        <a:solidFill>
          <a:schemeClr val="bg1"/>
        </a:solidFill>
        <a:effectLst/>
      </p:bgPr>
    </p:bg>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A2B6F7BF-12CE-2734-C399-C919324F05AE}"/>
              </a:ext>
            </a:extLst>
          </p:cNvPr>
          <p:cNvSpPr>
            <a:spLocks noGrp="1"/>
          </p:cNvSpPr>
          <p:nvPr>
            <p:ph type="pic" sz="quarter" idx="15"/>
          </p:nvPr>
        </p:nvSpPr>
        <p:spPr>
          <a:xfrm>
            <a:off x="0" y="0"/>
            <a:ext cx="12192000" cy="6858000"/>
          </a:xfrm>
          <a:prstGeom prst="rect">
            <a:avLst/>
          </a:prstGeom>
          <a:noFill/>
        </p:spPr>
        <p:txBody>
          <a:bodyPr/>
          <a:lstStyle>
            <a:lvl1pPr algn="ctr">
              <a:defRPr/>
            </a:lvl1pPr>
          </a:lstStyle>
          <a:p>
            <a:r>
              <a:rPr lang="en-US"/>
              <a:t>Click icon to add picture</a:t>
            </a:r>
            <a:endParaRPr lang="en-US" dirty="0"/>
          </a:p>
        </p:txBody>
      </p:sp>
      <p:sp>
        <p:nvSpPr>
          <p:cNvPr id="7" name="Footer Placeholder 6">
            <a:extLst>
              <a:ext uri="{FF2B5EF4-FFF2-40B4-BE49-F238E27FC236}">
                <a16:creationId xmlns:a16="http://schemas.microsoft.com/office/drawing/2014/main" id="{34253099-26CD-4C8C-7D6F-A124AE38F41B}"/>
              </a:ext>
            </a:extLst>
          </p:cNvPr>
          <p:cNvSpPr>
            <a:spLocks noGrp="1"/>
          </p:cNvSpPr>
          <p:nvPr>
            <p:ph type="ftr" sz="quarter" idx="10"/>
          </p:nvPr>
        </p:nvSpPr>
        <p:spPr/>
        <p:txBody>
          <a:bodyPr/>
          <a:lstStyle>
            <a:lvl1pPr>
              <a:defRPr>
                <a:solidFill>
                  <a:schemeClr val="tx1"/>
                </a:solidFill>
              </a:defRPr>
            </a:lvl1pPr>
          </a:lstStyle>
          <a:p>
            <a:r>
              <a:rPr lang="en-US"/>
              <a:t>XX Month YYYY  |  Presentation title, venue, speaker</a:t>
            </a:r>
            <a:endParaRPr lang="de-CH" dirty="0"/>
          </a:p>
        </p:txBody>
      </p:sp>
      <p:sp>
        <p:nvSpPr>
          <p:cNvPr id="8" name="Slide Number Placeholder 7">
            <a:extLst>
              <a:ext uri="{FF2B5EF4-FFF2-40B4-BE49-F238E27FC236}">
                <a16:creationId xmlns:a16="http://schemas.microsoft.com/office/drawing/2014/main" id="{0B152404-8D9C-C31D-C104-918500348214}"/>
              </a:ext>
            </a:extLst>
          </p:cNvPr>
          <p:cNvSpPr>
            <a:spLocks noGrp="1"/>
          </p:cNvSpPr>
          <p:nvPr>
            <p:ph type="sldNum" sz="quarter" idx="11"/>
          </p:nvPr>
        </p:nvSpPr>
        <p:spPr/>
        <p:txBody>
          <a:bodyPr/>
          <a:lstStyle>
            <a:lvl1pPr>
              <a:defRPr>
                <a:solidFill>
                  <a:schemeClr val="tx1"/>
                </a:solidFill>
              </a:defRPr>
            </a:lvl1pPr>
          </a:lstStyle>
          <a:p>
            <a:fld id="{7C2DC9DC-5E8A-442A-B8BB-4433D0083E44}" type="slidenum">
              <a:rPr lang="de-CH" smtClean="0"/>
              <a:pPr/>
              <a:t>‹#›</a:t>
            </a:fld>
            <a:endParaRPr lang="de-CH" dirty="0"/>
          </a:p>
        </p:txBody>
      </p:sp>
      <p:sp>
        <p:nvSpPr>
          <p:cNvPr id="4" name="Text Placeholder 3">
            <a:extLst>
              <a:ext uri="{FF2B5EF4-FFF2-40B4-BE49-F238E27FC236}">
                <a16:creationId xmlns:a16="http://schemas.microsoft.com/office/drawing/2014/main" id="{E945315E-6E2A-A446-5D58-AF349C194ABD}"/>
              </a:ext>
            </a:extLst>
          </p:cNvPr>
          <p:cNvSpPr>
            <a:spLocks noGrp="1"/>
          </p:cNvSpPr>
          <p:nvPr>
            <p:ph type="body" sz="quarter" idx="17"/>
          </p:nvPr>
        </p:nvSpPr>
        <p:spPr>
          <a:xfrm>
            <a:off x="623888" y="476250"/>
            <a:ext cx="10944225" cy="5680075"/>
          </a:xfrm>
        </p:spPr>
        <p:txBody>
          <a:bodyPr anchor="ctr"/>
          <a:lstStyle>
            <a:lvl1pPr>
              <a:defRPr sz="7200">
                <a:latin typeface="+mj-lt"/>
              </a:defRPr>
            </a:lvl1pPr>
          </a:lstStyle>
          <a:p>
            <a:pPr lvl="0"/>
            <a:r>
              <a:rPr lang="en-US"/>
              <a:t>Click to edit Master text styles</a:t>
            </a:r>
          </a:p>
        </p:txBody>
      </p:sp>
      <p:sp>
        <p:nvSpPr>
          <p:cNvPr id="2" name="Text Placeholder 4">
            <a:extLst>
              <a:ext uri="{FF2B5EF4-FFF2-40B4-BE49-F238E27FC236}">
                <a16:creationId xmlns:a16="http://schemas.microsoft.com/office/drawing/2014/main" id="{C7650391-66CF-04CE-EBBB-9F786935C4A9}"/>
              </a:ext>
            </a:extLst>
          </p:cNvPr>
          <p:cNvSpPr>
            <a:spLocks noGrp="1"/>
          </p:cNvSpPr>
          <p:nvPr>
            <p:ph type="body" sz="quarter" idx="16" hasCustomPrompt="1"/>
          </p:nvPr>
        </p:nvSpPr>
        <p:spPr>
          <a:xfrm>
            <a:off x="623392" y="6381603"/>
            <a:ext cx="349200" cy="226800"/>
          </a:xfrm>
          <a: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a:blipFill>
        </p:spPr>
        <p:txBody>
          <a:bodyPr/>
          <a:lstStyle>
            <a:lvl1pPr>
              <a:defRPr sz="100"/>
            </a:lvl1pPr>
          </a:lstStyle>
          <a:p>
            <a:pPr lvl="0"/>
            <a:r>
              <a:rPr lang="en-US" dirty="0"/>
              <a:t> </a:t>
            </a:r>
          </a:p>
        </p:txBody>
      </p:sp>
    </p:spTree>
    <p:extLst>
      <p:ext uri="{BB962C8B-B14F-4D97-AF65-F5344CB8AC3E}">
        <p14:creationId xmlns:p14="http://schemas.microsoft.com/office/powerpoint/2010/main" val="4006237586"/>
      </p:ext>
    </p:extLst>
  </p:cSld>
  <p:clrMapOvr>
    <a:masterClrMapping/>
  </p:clrMapOvr>
  <p:extLst>
    <p:ext uri="{DCECCB84-F9BA-43D5-87BE-67443E8EF086}">
      <p15:sldGuideLst xmlns:p15="http://schemas.microsoft.com/office/powerpoint/2012/main"/>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ext on image white">
    <p:bg>
      <p:bgPr>
        <a:solidFill>
          <a:schemeClr val="bg1"/>
        </a:solidFill>
        <a:effectLst/>
      </p:bgPr>
    </p:bg>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A2B6F7BF-12CE-2734-C399-C919324F05AE}"/>
              </a:ext>
            </a:extLst>
          </p:cNvPr>
          <p:cNvSpPr>
            <a:spLocks noGrp="1"/>
          </p:cNvSpPr>
          <p:nvPr>
            <p:ph type="pic" sz="quarter" idx="15"/>
          </p:nvPr>
        </p:nvSpPr>
        <p:spPr>
          <a:xfrm>
            <a:off x="0" y="0"/>
            <a:ext cx="12192000" cy="6858000"/>
          </a:xfrm>
          <a:prstGeom prst="rect">
            <a:avLst/>
          </a:prstGeom>
          <a:noFill/>
        </p:spPr>
        <p:txBody>
          <a:bodyPr/>
          <a:lstStyle>
            <a:lvl1pPr algn="ctr">
              <a:defRPr/>
            </a:lvl1pPr>
          </a:lstStyle>
          <a:p>
            <a:r>
              <a:rPr lang="en-US"/>
              <a:t>Click icon to add picture</a:t>
            </a:r>
            <a:endParaRPr lang="en-US" dirty="0"/>
          </a:p>
        </p:txBody>
      </p:sp>
      <p:sp>
        <p:nvSpPr>
          <p:cNvPr id="7" name="Footer Placeholder 6">
            <a:extLst>
              <a:ext uri="{FF2B5EF4-FFF2-40B4-BE49-F238E27FC236}">
                <a16:creationId xmlns:a16="http://schemas.microsoft.com/office/drawing/2014/main" id="{34253099-26CD-4C8C-7D6F-A124AE38F41B}"/>
              </a:ext>
            </a:extLst>
          </p:cNvPr>
          <p:cNvSpPr>
            <a:spLocks noGrp="1"/>
          </p:cNvSpPr>
          <p:nvPr>
            <p:ph type="ftr" sz="quarter" idx="10"/>
          </p:nvPr>
        </p:nvSpPr>
        <p:spPr/>
        <p:txBody>
          <a:bodyPr/>
          <a:lstStyle>
            <a:lvl1pPr>
              <a:defRPr>
                <a:solidFill>
                  <a:schemeClr val="bg1"/>
                </a:solidFill>
              </a:defRPr>
            </a:lvl1pPr>
          </a:lstStyle>
          <a:p>
            <a:r>
              <a:rPr lang="en-US"/>
              <a:t>XX Month YYYY  |  Presentation title, venue, speaker</a:t>
            </a:r>
            <a:endParaRPr lang="de-CH" dirty="0"/>
          </a:p>
        </p:txBody>
      </p:sp>
      <p:sp>
        <p:nvSpPr>
          <p:cNvPr id="8" name="Slide Number Placeholder 7">
            <a:extLst>
              <a:ext uri="{FF2B5EF4-FFF2-40B4-BE49-F238E27FC236}">
                <a16:creationId xmlns:a16="http://schemas.microsoft.com/office/drawing/2014/main" id="{0B152404-8D9C-C31D-C104-918500348214}"/>
              </a:ext>
            </a:extLst>
          </p:cNvPr>
          <p:cNvSpPr>
            <a:spLocks noGrp="1"/>
          </p:cNvSpPr>
          <p:nvPr>
            <p:ph type="sldNum" sz="quarter" idx="11"/>
          </p:nvPr>
        </p:nvSpPr>
        <p:spPr/>
        <p:txBody>
          <a:bodyPr/>
          <a:lstStyle>
            <a:lvl1pPr>
              <a:defRPr>
                <a:solidFill>
                  <a:schemeClr val="bg1"/>
                </a:solidFill>
              </a:defRPr>
            </a:lvl1pPr>
          </a:lstStyle>
          <a:p>
            <a:fld id="{7C2DC9DC-5E8A-442A-B8BB-4433D0083E44}" type="slidenum">
              <a:rPr lang="de-CH" smtClean="0"/>
              <a:pPr/>
              <a:t>‹#›</a:t>
            </a:fld>
            <a:endParaRPr lang="de-CH" dirty="0"/>
          </a:p>
        </p:txBody>
      </p:sp>
      <p:sp>
        <p:nvSpPr>
          <p:cNvPr id="12" name="Text Placeholder 11">
            <a:extLst>
              <a:ext uri="{FF2B5EF4-FFF2-40B4-BE49-F238E27FC236}">
                <a16:creationId xmlns:a16="http://schemas.microsoft.com/office/drawing/2014/main" id="{8D758D87-346F-F703-5330-60E8CD86E966}"/>
              </a:ext>
            </a:extLst>
          </p:cNvPr>
          <p:cNvSpPr>
            <a:spLocks noGrp="1"/>
          </p:cNvSpPr>
          <p:nvPr>
            <p:ph type="body" sz="quarter" idx="16" hasCustomPrompt="1"/>
          </p:nvPr>
        </p:nvSpPr>
        <p:spPr>
          <a:xfrm>
            <a:off x="623392" y="6381603"/>
            <a:ext cx="349200" cy="226800"/>
          </a:xfrm>
          <a: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a:blipFill>
        </p:spPr>
        <p:txBody>
          <a:bodyPr/>
          <a:lstStyle>
            <a:lvl1pPr>
              <a:defRPr>
                <a:solidFill>
                  <a:schemeClr val="tx1"/>
                </a:solidFill>
              </a:defRPr>
            </a:lvl1pPr>
          </a:lstStyle>
          <a:p>
            <a:pPr lvl="0"/>
            <a:r>
              <a:rPr lang="en-US" dirty="0"/>
              <a:t> </a:t>
            </a:r>
          </a:p>
        </p:txBody>
      </p:sp>
      <p:sp>
        <p:nvSpPr>
          <p:cNvPr id="4" name="Text Placeholder 3">
            <a:extLst>
              <a:ext uri="{FF2B5EF4-FFF2-40B4-BE49-F238E27FC236}">
                <a16:creationId xmlns:a16="http://schemas.microsoft.com/office/drawing/2014/main" id="{E945315E-6E2A-A446-5D58-AF349C194ABD}"/>
              </a:ext>
            </a:extLst>
          </p:cNvPr>
          <p:cNvSpPr>
            <a:spLocks noGrp="1"/>
          </p:cNvSpPr>
          <p:nvPr>
            <p:ph type="body" sz="quarter" idx="17"/>
          </p:nvPr>
        </p:nvSpPr>
        <p:spPr>
          <a:xfrm>
            <a:off x="623888" y="476250"/>
            <a:ext cx="10944225" cy="5680075"/>
          </a:xfrm>
        </p:spPr>
        <p:txBody>
          <a:bodyPr anchor="ctr"/>
          <a:lstStyle>
            <a:lvl1pPr>
              <a:defRPr sz="7200">
                <a:solidFill>
                  <a:schemeClr val="bg1"/>
                </a:solidFill>
                <a:latin typeface="+mj-lt"/>
              </a:defRPr>
            </a:lvl1pPr>
          </a:lstStyle>
          <a:p>
            <a:pPr lvl="0"/>
            <a:r>
              <a:rPr lang="en-US"/>
              <a:t>Click to edit Master text styles</a:t>
            </a:r>
          </a:p>
        </p:txBody>
      </p:sp>
    </p:spTree>
    <p:extLst>
      <p:ext uri="{BB962C8B-B14F-4D97-AF65-F5344CB8AC3E}">
        <p14:creationId xmlns:p14="http://schemas.microsoft.com/office/powerpoint/2010/main" val="3566714178"/>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swoosh 1">
    <p:bg>
      <p:bgPr>
        <a:solidFill>
          <a:schemeClr val="tx2"/>
        </a:solidFill>
        <a:effectLst/>
      </p:bgPr>
    </p:bg>
    <p:spTree>
      <p:nvGrpSpPr>
        <p:cNvPr id="1" name=""/>
        <p:cNvGrpSpPr/>
        <p:nvPr/>
      </p:nvGrpSpPr>
      <p:grpSpPr>
        <a:xfrm>
          <a:off x="0" y="0"/>
          <a:ext cx="0" cy="0"/>
          <a:chOff x="0" y="0"/>
          <a:chExt cx="0" cy="0"/>
        </a:xfrm>
      </p:grpSpPr>
      <p:sp>
        <p:nvSpPr>
          <p:cNvPr id="11" name="Picture Placeholder 11">
            <a:extLst>
              <a:ext uri="{FF2B5EF4-FFF2-40B4-BE49-F238E27FC236}">
                <a16:creationId xmlns:a16="http://schemas.microsoft.com/office/drawing/2014/main" id="{97DFDD3A-0678-A15F-9092-92706DAAD33A}"/>
              </a:ext>
            </a:extLst>
          </p:cNvPr>
          <p:cNvSpPr>
            <a:spLocks noGrp="1"/>
          </p:cNvSpPr>
          <p:nvPr>
            <p:ph type="pic" sz="quarter" idx="12"/>
          </p:nvPr>
        </p:nvSpPr>
        <p:spPr>
          <a:xfrm>
            <a:off x="6096000" y="476250"/>
            <a:ext cx="5544616" cy="5680453"/>
          </a:xfrm>
          <a:noFill/>
          <a:ln>
            <a:noFill/>
          </a:ln>
        </p:spPr>
        <p:txBody>
          <a:bodyPr/>
          <a:lstStyle>
            <a:lvl1pPr algn="ctr">
              <a:defRPr>
                <a:solidFill>
                  <a:schemeClr val="bg1"/>
                </a:solidFill>
              </a:defRPr>
            </a:lvl1pPr>
          </a:lstStyle>
          <a:p>
            <a:r>
              <a:rPr lang="en-US"/>
              <a:t>Click icon to add picture</a:t>
            </a:r>
            <a:endParaRPr lang="en-US" dirty="0"/>
          </a:p>
        </p:txBody>
      </p:sp>
      <p:sp>
        <p:nvSpPr>
          <p:cNvPr id="16" name="Text Placeholder 15">
            <a:extLst>
              <a:ext uri="{FF2B5EF4-FFF2-40B4-BE49-F238E27FC236}">
                <a16:creationId xmlns:a16="http://schemas.microsoft.com/office/drawing/2014/main" id="{99D00B26-C6ED-623F-D56F-2020B17C0269}"/>
              </a:ext>
            </a:extLst>
          </p:cNvPr>
          <p:cNvSpPr>
            <a:spLocks noGrp="1"/>
          </p:cNvSpPr>
          <p:nvPr>
            <p:ph type="body" sz="quarter" idx="13" hasCustomPrompt="1"/>
          </p:nvPr>
        </p:nvSpPr>
        <p:spPr>
          <a:xfrm>
            <a:off x="0" y="0"/>
            <a:ext cx="12192000" cy="6858000"/>
          </a:xfrm>
          <a:blipFill>
            <a:blip r:embed="rId2" cstate="screen">
              <a:extLst>
                <a:ext uri="{28A0092B-C50C-407E-A947-70E740481C1C}">
                  <a14:useLocalDpi xmlns:a14="http://schemas.microsoft.com/office/drawing/2010/main"/>
                </a:ext>
              </a:extLst>
            </a:blip>
            <a:stretch>
              <a:fillRect/>
            </a:stretch>
          </a:blipFill>
        </p:spPr>
        <p:txBody>
          <a:bodyPr/>
          <a:lstStyle>
            <a:lvl1pPr>
              <a:defRPr sz="100"/>
            </a:lvl1pPr>
          </a:lstStyle>
          <a:p>
            <a:pPr lvl="0"/>
            <a:r>
              <a:rPr lang="en-US" dirty="0"/>
              <a:t> </a:t>
            </a:r>
            <a:endParaRPr lang="de-CH" dirty="0"/>
          </a:p>
        </p:txBody>
      </p:sp>
      <p:sp>
        <p:nvSpPr>
          <p:cNvPr id="4" name="Title 1">
            <a:extLst>
              <a:ext uri="{FF2B5EF4-FFF2-40B4-BE49-F238E27FC236}">
                <a16:creationId xmlns:a16="http://schemas.microsoft.com/office/drawing/2014/main" id="{82282980-8337-D2FD-2A69-D835AB9D36DA}"/>
              </a:ext>
            </a:extLst>
          </p:cNvPr>
          <p:cNvSpPr>
            <a:spLocks noGrp="1"/>
          </p:cNvSpPr>
          <p:nvPr>
            <p:ph type="ctrTitle"/>
          </p:nvPr>
        </p:nvSpPr>
        <p:spPr>
          <a:xfrm>
            <a:off x="623888" y="476250"/>
            <a:ext cx="5472112" cy="3251788"/>
          </a:xfrm>
        </p:spPr>
        <p:txBody>
          <a:bodyPr anchor="b"/>
          <a:lstStyle>
            <a:lvl1pPr algn="l">
              <a:defRPr sz="7200">
                <a:solidFill>
                  <a:schemeClr val="bg1"/>
                </a:solidFill>
              </a:defRPr>
            </a:lvl1pPr>
          </a:lstStyle>
          <a:p>
            <a:r>
              <a:rPr lang="en-US"/>
              <a:t>Click to edit Master title style</a:t>
            </a:r>
            <a:endParaRPr lang="de-CH" dirty="0"/>
          </a:p>
        </p:txBody>
      </p:sp>
      <p:sp>
        <p:nvSpPr>
          <p:cNvPr id="5" name="Subtitle 2">
            <a:extLst>
              <a:ext uri="{FF2B5EF4-FFF2-40B4-BE49-F238E27FC236}">
                <a16:creationId xmlns:a16="http://schemas.microsoft.com/office/drawing/2014/main" id="{A9047777-CAEA-C990-356A-23917CE472B2}"/>
              </a:ext>
            </a:extLst>
          </p:cNvPr>
          <p:cNvSpPr>
            <a:spLocks noGrp="1"/>
          </p:cNvSpPr>
          <p:nvPr>
            <p:ph type="subTitle" idx="1"/>
          </p:nvPr>
        </p:nvSpPr>
        <p:spPr>
          <a:xfrm>
            <a:off x="623888" y="3789040"/>
            <a:ext cx="5472112" cy="1468760"/>
          </a:xfrm>
        </p:spPr>
        <p:txBody>
          <a:bodyPr/>
          <a:lstStyle>
            <a:lvl1pPr marL="0" indent="0" algn="l">
              <a:buNone/>
              <a:defRPr sz="280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de-CH" dirty="0"/>
          </a:p>
        </p:txBody>
      </p:sp>
      <p:sp>
        <p:nvSpPr>
          <p:cNvPr id="6" name="Text Placeholder 13">
            <a:extLst>
              <a:ext uri="{FF2B5EF4-FFF2-40B4-BE49-F238E27FC236}">
                <a16:creationId xmlns:a16="http://schemas.microsoft.com/office/drawing/2014/main" id="{0D9A43DA-4CCA-1E55-EC0D-37D7A8752794}"/>
              </a:ext>
            </a:extLst>
          </p:cNvPr>
          <p:cNvSpPr>
            <a:spLocks noGrp="1"/>
          </p:cNvSpPr>
          <p:nvPr>
            <p:ph type="body" sz="quarter" idx="11" hasCustomPrompt="1"/>
          </p:nvPr>
        </p:nvSpPr>
        <p:spPr>
          <a:xfrm>
            <a:off x="623888" y="6065986"/>
            <a:ext cx="6480175" cy="387350"/>
          </a:xfrm>
        </p:spPr>
        <p:txBody>
          <a:bodyPr/>
          <a:lstStyle>
            <a:lvl1pPr>
              <a:defRPr spc="0" baseline="0">
                <a:solidFill>
                  <a:schemeClr val="bg1"/>
                </a:solidFill>
                <a:latin typeface="+mj-lt"/>
              </a:defRPr>
            </a:lvl1pPr>
          </a:lstStyle>
          <a:p>
            <a:pPr lvl="0"/>
            <a:r>
              <a:rPr lang="en-US" dirty="0"/>
              <a:t>XX Month YYYY – Version XX</a:t>
            </a:r>
          </a:p>
        </p:txBody>
      </p:sp>
      <p:sp>
        <p:nvSpPr>
          <p:cNvPr id="9" name="Text Placeholder 4">
            <a:extLst>
              <a:ext uri="{FF2B5EF4-FFF2-40B4-BE49-F238E27FC236}">
                <a16:creationId xmlns:a16="http://schemas.microsoft.com/office/drawing/2014/main" id="{A963C0B6-F328-7383-7AC9-56CDF62345F8}"/>
              </a:ext>
            </a:extLst>
          </p:cNvPr>
          <p:cNvSpPr>
            <a:spLocks noGrp="1"/>
          </p:cNvSpPr>
          <p:nvPr>
            <p:ph type="body" sz="quarter" idx="14" hasCustomPrompt="1"/>
          </p:nvPr>
        </p:nvSpPr>
        <p:spPr>
          <a:xfrm>
            <a:off x="10434112" y="5715336"/>
            <a:ext cx="1134000" cy="738000"/>
          </a:xfrm>
          <a:blipFill>
            <a:blip r:embed="rId3">
              <a:extLst>
                <a:ext uri="{96DAC541-7B7A-43D3-8B79-37D633B846F1}">
                  <asvg:svgBlip xmlns:asvg="http://schemas.microsoft.com/office/drawing/2016/SVG/main" r:embed="rId4"/>
                </a:ext>
              </a:extLst>
            </a:blip>
            <a:stretch>
              <a:fillRect/>
            </a:stretch>
          </a:blipFill>
        </p:spPr>
        <p:txBody>
          <a:bodyPr/>
          <a:lstStyle>
            <a:lvl1pPr>
              <a:defRPr sz="100"/>
            </a:lvl1pPr>
          </a:lstStyle>
          <a:p>
            <a:pPr lvl="0"/>
            <a:r>
              <a:rPr lang="en-US" dirty="0"/>
              <a:t> </a:t>
            </a:r>
          </a:p>
        </p:txBody>
      </p:sp>
    </p:spTree>
    <p:extLst>
      <p:ext uri="{BB962C8B-B14F-4D97-AF65-F5344CB8AC3E}">
        <p14:creationId xmlns:p14="http://schemas.microsoft.com/office/powerpoint/2010/main" val="136020164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boxes sand">
    <p:bg>
      <p:bgPr>
        <a:solidFill>
          <a:schemeClr val="bg2"/>
        </a:solidFill>
        <a:effectLst/>
      </p:bgPr>
    </p:bg>
    <p:spTree>
      <p:nvGrpSpPr>
        <p:cNvPr id="1" name=""/>
        <p:cNvGrpSpPr/>
        <p:nvPr/>
      </p:nvGrpSpPr>
      <p:grpSpPr>
        <a:xfrm>
          <a:off x="0" y="0"/>
          <a:ext cx="0" cy="0"/>
          <a:chOff x="0" y="0"/>
          <a:chExt cx="0" cy="0"/>
        </a:xfrm>
      </p:grpSpPr>
      <p:sp>
        <p:nvSpPr>
          <p:cNvPr id="17" name="Rectangle: Rounded Corners 16">
            <a:extLst>
              <a:ext uri="{FF2B5EF4-FFF2-40B4-BE49-F238E27FC236}">
                <a16:creationId xmlns:a16="http://schemas.microsoft.com/office/drawing/2014/main" id="{E349E2DC-9C7E-BD8A-463A-F332679DADE2}"/>
              </a:ext>
            </a:extLst>
          </p:cNvPr>
          <p:cNvSpPr/>
          <p:nvPr userDrawn="1"/>
        </p:nvSpPr>
        <p:spPr>
          <a:xfrm>
            <a:off x="6239968" y="1484313"/>
            <a:ext cx="5328146" cy="4681537"/>
          </a:xfrm>
          <a:prstGeom prst="roundRect">
            <a:avLst>
              <a:gd name="adj" fmla="val 595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F05706A7-BAA0-98ED-8E10-13E2273952AD}"/>
              </a:ext>
            </a:extLst>
          </p:cNvPr>
          <p:cNvSpPr/>
          <p:nvPr userDrawn="1"/>
        </p:nvSpPr>
        <p:spPr>
          <a:xfrm>
            <a:off x="6240464" y="1484314"/>
            <a:ext cx="5328146" cy="7920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AE4E2E7-1D4E-E020-1086-017814034896}"/>
              </a:ext>
            </a:extLst>
          </p:cNvPr>
          <p:cNvSpPr/>
          <p:nvPr userDrawn="1"/>
        </p:nvSpPr>
        <p:spPr>
          <a:xfrm>
            <a:off x="623390" y="1484314"/>
            <a:ext cx="5328146" cy="7920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6">
            <a:extLst>
              <a:ext uri="{FF2B5EF4-FFF2-40B4-BE49-F238E27FC236}">
                <a16:creationId xmlns:a16="http://schemas.microsoft.com/office/drawing/2014/main" id="{69B4340F-53E3-3ADD-F1E7-7B64A6BCA2E8}"/>
              </a:ext>
            </a:extLst>
          </p:cNvPr>
          <p:cNvSpPr/>
          <p:nvPr userDrawn="1"/>
        </p:nvSpPr>
        <p:spPr>
          <a:xfrm>
            <a:off x="623392" y="1484313"/>
            <a:ext cx="5328146" cy="4681537"/>
          </a:xfrm>
          <a:prstGeom prst="roundRect">
            <a:avLst>
              <a:gd name="adj" fmla="val 595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CE0289B-DBD3-023F-0C7B-82D21F5BA99D}"/>
              </a:ext>
            </a:extLst>
          </p:cNvPr>
          <p:cNvSpPr>
            <a:spLocks noGrp="1"/>
          </p:cNvSpPr>
          <p:nvPr>
            <p:ph type="title"/>
          </p:nvPr>
        </p:nvSpPr>
        <p:spPr/>
        <p:txBody>
          <a:bodyPr/>
          <a:lstStyle/>
          <a:p>
            <a:r>
              <a:rPr lang="en-US"/>
              <a:t>Click to edit Master title style</a:t>
            </a:r>
            <a:endParaRPr lang="de-CH"/>
          </a:p>
        </p:txBody>
      </p:sp>
      <p:sp>
        <p:nvSpPr>
          <p:cNvPr id="8" name="Footer Placeholder 7">
            <a:extLst>
              <a:ext uri="{FF2B5EF4-FFF2-40B4-BE49-F238E27FC236}">
                <a16:creationId xmlns:a16="http://schemas.microsoft.com/office/drawing/2014/main" id="{DEDA71DD-0FA7-74FE-55D8-8E9C883D6591}"/>
              </a:ext>
            </a:extLst>
          </p:cNvPr>
          <p:cNvSpPr>
            <a:spLocks noGrp="1"/>
          </p:cNvSpPr>
          <p:nvPr>
            <p:ph type="ftr" sz="quarter" idx="10"/>
          </p:nvPr>
        </p:nvSpPr>
        <p:spPr/>
        <p:txBody>
          <a:bodyPr/>
          <a:lstStyle/>
          <a:p>
            <a:r>
              <a:rPr lang="en-US"/>
              <a:t>XX Month YYYY  |  Presentation title, venue, speaker</a:t>
            </a:r>
            <a:endParaRPr lang="de-CH" dirty="0"/>
          </a:p>
        </p:txBody>
      </p:sp>
      <p:sp>
        <p:nvSpPr>
          <p:cNvPr id="9" name="Slide Number Placeholder 8">
            <a:extLst>
              <a:ext uri="{FF2B5EF4-FFF2-40B4-BE49-F238E27FC236}">
                <a16:creationId xmlns:a16="http://schemas.microsoft.com/office/drawing/2014/main" id="{27A61370-0B9B-2246-1D24-F93CD8A4402E}"/>
              </a:ext>
            </a:extLst>
          </p:cNvPr>
          <p:cNvSpPr>
            <a:spLocks noGrp="1"/>
          </p:cNvSpPr>
          <p:nvPr>
            <p:ph type="sldNum" sz="quarter" idx="11"/>
          </p:nvPr>
        </p:nvSpPr>
        <p:spPr/>
        <p:txBody>
          <a:bodyPr/>
          <a:lstStyle/>
          <a:p>
            <a:fld id="{7C2DC9DC-5E8A-442A-B8BB-4433D0083E44}" type="slidenum">
              <a:rPr lang="de-CH" smtClean="0"/>
              <a:pPr/>
              <a:t>‹#›</a:t>
            </a:fld>
            <a:endParaRPr lang="de-CH" dirty="0"/>
          </a:p>
        </p:txBody>
      </p:sp>
      <p:sp>
        <p:nvSpPr>
          <p:cNvPr id="14" name="Content Placeholder 13">
            <a:extLst>
              <a:ext uri="{FF2B5EF4-FFF2-40B4-BE49-F238E27FC236}">
                <a16:creationId xmlns:a16="http://schemas.microsoft.com/office/drawing/2014/main" id="{33DABE16-E12D-8BAC-0F04-F537CBFC4056}"/>
              </a:ext>
            </a:extLst>
          </p:cNvPr>
          <p:cNvSpPr>
            <a:spLocks noGrp="1"/>
          </p:cNvSpPr>
          <p:nvPr>
            <p:ph sz="quarter" idx="13"/>
          </p:nvPr>
        </p:nvSpPr>
        <p:spPr>
          <a:xfrm>
            <a:off x="623888" y="2276475"/>
            <a:ext cx="5327650" cy="3900488"/>
          </a:xfrm>
        </p:spPr>
        <p:txBody>
          <a:bodyPr lIns="198000" rIns="198000"/>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13">
            <a:extLst>
              <a:ext uri="{FF2B5EF4-FFF2-40B4-BE49-F238E27FC236}">
                <a16:creationId xmlns:a16="http://schemas.microsoft.com/office/drawing/2014/main" id="{1F800C17-F603-974C-B55E-DDB13E21C6BA}"/>
              </a:ext>
            </a:extLst>
          </p:cNvPr>
          <p:cNvSpPr>
            <a:spLocks noGrp="1"/>
          </p:cNvSpPr>
          <p:nvPr>
            <p:ph sz="quarter" idx="14"/>
          </p:nvPr>
        </p:nvSpPr>
        <p:spPr>
          <a:xfrm>
            <a:off x="6240711" y="2276475"/>
            <a:ext cx="5327650" cy="3900488"/>
          </a:xfrm>
        </p:spPr>
        <p:txBody>
          <a:bodyPr lIns="198000" rIns="198000"/>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Text Placeholder 19">
            <a:extLst>
              <a:ext uri="{FF2B5EF4-FFF2-40B4-BE49-F238E27FC236}">
                <a16:creationId xmlns:a16="http://schemas.microsoft.com/office/drawing/2014/main" id="{D2D35239-DF97-2CEE-FC48-DD8C55832525}"/>
              </a:ext>
            </a:extLst>
          </p:cNvPr>
          <p:cNvSpPr>
            <a:spLocks noGrp="1"/>
          </p:cNvSpPr>
          <p:nvPr>
            <p:ph type="body" sz="quarter" idx="16"/>
          </p:nvPr>
        </p:nvSpPr>
        <p:spPr>
          <a:xfrm>
            <a:off x="623888" y="1484313"/>
            <a:ext cx="5327648" cy="781050"/>
          </a:xfrm>
        </p:spPr>
        <p:txBody>
          <a:bodyPr lIns="198000" tIns="288000" rIns="198000" bIns="288000"/>
          <a:lstStyle>
            <a:lvl1pPr>
              <a:defRPr sz="1400" b="1"/>
            </a:lvl1pPr>
            <a:lvl2pPr marL="0" indent="0">
              <a:spcBef>
                <a:spcPts val="0"/>
              </a:spcBef>
              <a:buNone/>
              <a:defRPr sz="1400"/>
            </a:lvl2pPr>
          </a:lstStyle>
          <a:p>
            <a:pPr lvl="0"/>
            <a:r>
              <a:rPr lang="en-US"/>
              <a:t>Click to edit Master text styles</a:t>
            </a:r>
          </a:p>
          <a:p>
            <a:pPr lvl="1"/>
            <a:r>
              <a:rPr lang="en-US"/>
              <a:t>Second level</a:t>
            </a:r>
          </a:p>
        </p:txBody>
      </p:sp>
      <p:sp>
        <p:nvSpPr>
          <p:cNvPr id="21" name="Text Placeholder 19">
            <a:extLst>
              <a:ext uri="{FF2B5EF4-FFF2-40B4-BE49-F238E27FC236}">
                <a16:creationId xmlns:a16="http://schemas.microsoft.com/office/drawing/2014/main" id="{D15FD4EF-1D02-6638-A479-4D590F6EC7BF}"/>
              </a:ext>
            </a:extLst>
          </p:cNvPr>
          <p:cNvSpPr>
            <a:spLocks noGrp="1"/>
          </p:cNvSpPr>
          <p:nvPr>
            <p:ph type="body" sz="quarter" idx="17"/>
          </p:nvPr>
        </p:nvSpPr>
        <p:spPr>
          <a:xfrm>
            <a:off x="6239471" y="1484313"/>
            <a:ext cx="5328641" cy="781050"/>
          </a:xfrm>
        </p:spPr>
        <p:txBody>
          <a:bodyPr lIns="198000" tIns="288000" rIns="198000" bIns="288000"/>
          <a:lstStyle>
            <a:lvl1pPr>
              <a:defRPr sz="1400" b="1"/>
            </a:lvl1pPr>
            <a:lvl2pPr marL="0" indent="0">
              <a:spcBef>
                <a:spcPts val="0"/>
              </a:spcBef>
              <a:buNone/>
              <a:defRPr sz="1400"/>
            </a:lvl2pPr>
          </a:lstStyle>
          <a:p>
            <a:pPr lvl="0"/>
            <a:r>
              <a:rPr lang="en-US"/>
              <a:t>Click to edit Master text styles</a:t>
            </a:r>
          </a:p>
          <a:p>
            <a:pPr lvl="1"/>
            <a:r>
              <a:rPr lang="en-US"/>
              <a:t>Second level</a:t>
            </a:r>
          </a:p>
        </p:txBody>
      </p:sp>
      <p:sp>
        <p:nvSpPr>
          <p:cNvPr id="3" name="Subtitle 2">
            <a:extLst>
              <a:ext uri="{FF2B5EF4-FFF2-40B4-BE49-F238E27FC236}">
                <a16:creationId xmlns:a16="http://schemas.microsoft.com/office/drawing/2014/main" id="{B4F4196E-55E7-FE6B-84C0-980C67BD98B6}"/>
              </a:ext>
            </a:extLst>
          </p:cNvPr>
          <p:cNvSpPr>
            <a:spLocks noGrp="1"/>
          </p:cNvSpPr>
          <p:nvPr>
            <p:ph type="subTitle" idx="12" hasCustomPrompt="1"/>
          </p:nvPr>
        </p:nvSpPr>
        <p:spPr>
          <a:xfrm>
            <a:off x="623887" y="930095"/>
            <a:ext cx="10944225" cy="266657"/>
          </a:xfrm>
        </p:spPr>
        <p:txBody>
          <a:bodyPr/>
          <a:lstStyle>
            <a:lvl1pPr marL="0" indent="0" algn="l">
              <a:buNone/>
              <a:defRPr sz="1800">
                <a:solidFill>
                  <a:schemeClr val="tx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 (optional)</a:t>
            </a:r>
            <a:endParaRPr lang="de-CH" dirty="0"/>
          </a:p>
        </p:txBody>
      </p:sp>
    </p:spTree>
    <p:extLst>
      <p:ext uri="{BB962C8B-B14F-4D97-AF65-F5344CB8AC3E}">
        <p14:creationId xmlns:p14="http://schemas.microsoft.com/office/powerpoint/2010/main" val="1496322491"/>
      </p:ext>
    </p:extLst>
  </p:cSld>
  <p:clrMapOvr>
    <a:masterClrMapping/>
  </p:clrMapOvr>
  <p:extLst>
    <p:ext uri="{DCECCB84-F9BA-43D5-87BE-67443E8EF086}">
      <p15:sldGuideLst xmlns:p15="http://schemas.microsoft.com/office/powerpoint/2012/main">
        <p15:guide id="1" pos="3749" userDrawn="1">
          <p15:clr>
            <a:srgbClr val="FBAE40"/>
          </p15:clr>
        </p15:guide>
        <p15:guide id="2" pos="3931" userDrawn="1">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images san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E0289B-DBD3-023F-0C7B-82D21F5BA99D}"/>
              </a:ext>
            </a:extLst>
          </p:cNvPr>
          <p:cNvSpPr>
            <a:spLocks noGrp="1"/>
          </p:cNvSpPr>
          <p:nvPr>
            <p:ph type="title"/>
          </p:nvPr>
        </p:nvSpPr>
        <p:spPr/>
        <p:txBody>
          <a:bodyPr/>
          <a:lstStyle/>
          <a:p>
            <a:r>
              <a:rPr lang="en-US"/>
              <a:t>Click to edit Master title style</a:t>
            </a:r>
            <a:endParaRPr lang="de-CH"/>
          </a:p>
        </p:txBody>
      </p:sp>
      <p:sp>
        <p:nvSpPr>
          <p:cNvPr id="8" name="Footer Placeholder 7">
            <a:extLst>
              <a:ext uri="{FF2B5EF4-FFF2-40B4-BE49-F238E27FC236}">
                <a16:creationId xmlns:a16="http://schemas.microsoft.com/office/drawing/2014/main" id="{DEDA71DD-0FA7-74FE-55D8-8E9C883D6591}"/>
              </a:ext>
            </a:extLst>
          </p:cNvPr>
          <p:cNvSpPr>
            <a:spLocks noGrp="1"/>
          </p:cNvSpPr>
          <p:nvPr>
            <p:ph type="ftr" sz="quarter" idx="10"/>
          </p:nvPr>
        </p:nvSpPr>
        <p:spPr/>
        <p:txBody>
          <a:bodyPr/>
          <a:lstStyle/>
          <a:p>
            <a:r>
              <a:rPr lang="en-US"/>
              <a:t>XX Month YYYY  |  Presentation title, venue, speaker</a:t>
            </a:r>
            <a:endParaRPr lang="de-CH" dirty="0"/>
          </a:p>
        </p:txBody>
      </p:sp>
      <p:sp>
        <p:nvSpPr>
          <p:cNvPr id="9" name="Slide Number Placeholder 8">
            <a:extLst>
              <a:ext uri="{FF2B5EF4-FFF2-40B4-BE49-F238E27FC236}">
                <a16:creationId xmlns:a16="http://schemas.microsoft.com/office/drawing/2014/main" id="{27A61370-0B9B-2246-1D24-F93CD8A4402E}"/>
              </a:ext>
            </a:extLst>
          </p:cNvPr>
          <p:cNvSpPr>
            <a:spLocks noGrp="1"/>
          </p:cNvSpPr>
          <p:nvPr>
            <p:ph type="sldNum" sz="quarter" idx="11"/>
          </p:nvPr>
        </p:nvSpPr>
        <p:spPr/>
        <p:txBody>
          <a:bodyPr/>
          <a:lstStyle/>
          <a:p>
            <a:fld id="{7C2DC9DC-5E8A-442A-B8BB-4433D0083E44}" type="slidenum">
              <a:rPr lang="de-CH" smtClean="0"/>
              <a:pPr/>
              <a:t>‹#›</a:t>
            </a:fld>
            <a:endParaRPr lang="de-CH" dirty="0"/>
          </a:p>
        </p:txBody>
      </p:sp>
      <p:sp>
        <p:nvSpPr>
          <p:cNvPr id="3" name="Subtitle 2">
            <a:extLst>
              <a:ext uri="{FF2B5EF4-FFF2-40B4-BE49-F238E27FC236}">
                <a16:creationId xmlns:a16="http://schemas.microsoft.com/office/drawing/2014/main" id="{B4F4196E-55E7-FE6B-84C0-980C67BD98B6}"/>
              </a:ext>
            </a:extLst>
          </p:cNvPr>
          <p:cNvSpPr>
            <a:spLocks noGrp="1"/>
          </p:cNvSpPr>
          <p:nvPr>
            <p:ph type="subTitle" idx="12" hasCustomPrompt="1"/>
          </p:nvPr>
        </p:nvSpPr>
        <p:spPr>
          <a:xfrm>
            <a:off x="623887" y="930095"/>
            <a:ext cx="10944225" cy="266657"/>
          </a:xfrm>
        </p:spPr>
        <p:txBody>
          <a:bodyPr/>
          <a:lstStyle>
            <a:lvl1pPr marL="0" indent="0" algn="l">
              <a:buNone/>
              <a:defRPr sz="1800">
                <a:solidFill>
                  <a:schemeClr val="tx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 (optional)</a:t>
            </a:r>
            <a:endParaRPr lang="de-CH" dirty="0"/>
          </a:p>
        </p:txBody>
      </p:sp>
      <p:sp>
        <p:nvSpPr>
          <p:cNvPr id="6" name="Picture Placeholder 4">
            <a:extLst>
              <a:ext uri="{FF2B5EF4-FFF2-40B4-BE49-F238E27FC236}">
                <a16:creationId xmlns:a16="http://schemas.microsoft.com/office/drawing/2014/main" id="{0F8252A0-5D4B-E19B-B566-0524AA28D922}"/>
              </a:ext>
            </a:extLst>
          </p:cNvPr>
          <p:cNvSpPr>
            <a:spLocks noGrp="1"/>
          </p:cNvSpPr>
          <p:nvPr>
            <p:ph type="pic" sz="quarter" idx="13"/>
          </p:nvPr>
        </p:nvSpPr>
        <p:spPr>
          <a:xfrm>
            <a:off x="623887" y="1484313"/>
            <a:ext cx="5328000" cy="4681537"/>
          </a:xfrm>
          <a:prstGeom prst="roundRect">
            <a:avLst>
              <a:gd name="adj" fmla="val 5719"/>
            </a:avLst>
          </a:prstGeom>
          <a:noFill/>
        </p:spPr>
        <p:txBody>
          <a:bodyPr/>
          <a:lstStyle>
            <a:lvl1pPr algn="ctr">
              <a:defRPr/>
            </a:lvl1pPr>
          </a:lstStyle>
          <a:p>
            <a:r>
              <a:rPr lang="en-US"/>
              <a:t>Click icon to add picture</a:t>
            </a:r>
            <a:endParaRPr lang="de-CH"/>
          </a:p>
        </p:txBody>
      </p:sp>
      <p:sp>
        <p:nvSpPr>
          <p:cNvPr id="11" name="Picture Placeholder 4">
            <a:extLst>
              <a:ext uri="{FF2B5EF4-FFF2-40B4-BE49-F238E27FC236}">
                <a16:creationId xmlns:a16="http://schemas.microsoft.com/office/drawing/2014/main" id="{EEA99529-116D-7B86-7C62-C5628ABB720D}"/>
              </a:ext>
            </a:extLst>
          </p:cNvPr>
          <p:cNvSpPr>
            <a:spLocks noGrp="1"/>
          </p:cNvSpPr>
          <p:nvPr>
            <p:ph type="pic" sz="quarter" idx="14"/>
          </p:nvPr>
        </p:nvSpPr>
        <p:spPr>
          <a:xfrm>
            <a:off x="6240412" y="1484313"/>
            <a:ext cx="5328000" cy="4681537"/>
          </a:xfrm>
          <a:prstGeom prst="roundRect">
            <a:avLst>
              <a:gd name="adj" fmla="val 5719"/>
            </a:avLst>
          </a:prstGeom>
          <a:noFill/>
        </p:spPr>
        <p:txBody>
          <a:bodyPr/>
          <a:lstStyle>
            <a:lvl1pPr algn="ctr">
              <a:defRPr/>
            </a:lvl1pPr>
          </a:lstStyle>
          <a:p>
            <a:r>
              <a:rPr lang="en-US"/>
              <a:t>Click icon to add picture</a:t>
            </a:r>
            <a:endParaRPr lang="de-CH"/>
          </a:p>
        </p:txBody>
      </p:sp>
    </p:spTree>
    <p:extLst>
      <p:ext uri="{BB962C8B-B14F-4D97-AF65-F5344CB8AC3E}">
        <p14:creationId xmlns:p14="http://schemas.microsoft.com/office/powerpoint/2010/main" val="745994148"/>
      </p:ext>
    </p:extLst>
  </p:cSld>
  <p:clrMapOvr>
    <a:masterClrMapping/>
  </p:clrMapOvr>
  <p:extLst>
    <p:ext uri="{DCECCB84-F9BA-43D5-87BE-67443E8EF086}">
      <p15:sldGuideLst xmlns:p15="http://schemas.microsoft.com/office/powerpoint/2012/main">
        <p15:guide id="1" pos="3749" userDrawn="1">
          <p15:clr>
            <a:srgbClr val="FBAE40"/>
          </p15:clr>
        </p15:guide>
        <p15:guide id="2" pos="3931" userDrawn="1">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hree boxes sand">
    <p:bg>
      <p:bgPr>
        <a:solidFill>
          <a:schemeClr val="bg2"/>
        </a:solidFill>
        <a:effectLst/>
      </p:bgPr>
    </p:bg>
    <p:spTree>
      <p:nvGrpSpPr>
        <p:cNvPr id="1" name=""/>
        <p:cNvGrpSpPr/>
        <p:nvPr/>
      </p:nvGrpSpPr>
      <p:grpSpPr>
        <a:xfrm>
          <a:off x="0" y="0"/>
          <a:ext cx="0" cy="0"/>
          <a:chOff x="0" y="0"/>
          <a:chExt cx="0" cy="0"/>
        </a:xfrm>
      </p:grpSpPr>
      <p:sp>
        <p:nvSpPr>
          <p:cNvPr id="17" name="Rectangle: Rounded Corners 16">
            <a:extLst>
              <a:ext uri="{FF2B5EF4-FFF2-40B4-BE49-F238E27FC236}">
                <a16:creationId xmlns:a16="http://schemas.microsoft.com/office/drawing/2014/main" id="{E349E2DC-9C7E-BD8A-463A-F332679DADE2}"/>
              </a:ext>
            </a:extLst>
          </p:cNvPr>
          <p:cNvSpPr/>
          <p:nvPr userDrawn="1"/>
        </p:nvSpPr>
        <p:spPr>
          <a:xfrm>
            <a:off x="4367808" y="1484313"/>
            <a:ext cx="3456384" cy="4681537"/>
          </a:xfrm>
          <a:prstGeom prst="roundRect">
            <a:avLst>
              <a:gd name="adj" fmla="val 595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6">
            <a:extLst>
              <a:ext uri="{FF2B5EF4-FFF2-40B4-BE49-F238E27FC236}">
                <a16:creationId xmlns:a16="http://schemas.microsoft.com/office/drawing/2014/main" id="{69B4340F-53E3-3ADD-F1E7-7B64A6BCA2E8}"/>
              </a:ext>
            </a:extLst>
          </p:cNvPr>
          <p:cNvSpPr/>
          <p:nvPr userDrawn="1"/>
        </p:nvSpPr>
        <p:spPr>
          <a:xfrm>
            <a:off x="623392" y="1484313"/>
            <a:ext cx="3456384" cy="4681537"/>
          </a:xfrm>
          <a:prstGeom prst="roundRect">
            <a:avLst>
              <a:gd name="adj" fmla="val 595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CE0289B-DBD3-023F-0C7B-82D21F5BA99D}"/>
              </a:ext>
            </a:extLst>
          </p:cNvPr>
          <p:cNvSpPr>
            <a:spLocks noGrp="1"/>
          </p:cNvSpPr>
          <p:nvPr>
            <p:ph type="title"/>
          </p:nvPr>
        </p:nvSpPr>
        <p:spPr/>
        <p:txBody>
          <a:bodyPr/>
          <a:lstStyle/>
          <a:p>
            <a:r>
              <a:rPr lang="en-US"/>
              <a:t>Click to edit Master title style</a:t>
            </a:r>
            <a:endParaRPr lang="de-CH"/>
          </a:p>
        </p:txBody>
      </p:sp>
      <p:sp>
        <p:nvSpPr>
          <p:cNvPr id="8" name="Footer Placeholder 7">
            <a:extLst>
              <a:ext uri="{FF2B5EF4-FFF2-40B4-BE49-F238E27FC236}">
                <a16:creationId xmlns:a16="http://schemas.microsoft.com/office/drawing/2014/main" id="{DEDA71DD-0FA7-74FE-55D8-8E9C883D6591}"/>
              </a:ext>
            </a:extLst>
          </p:cNvPr>
          <p:cNvSpPr>
            <a:spLocks noGrp="1"/>
          </p:cNvSpPr>
          <p:nvPr>
            <p:ph type="ftr" sz="quarter" idx="10"/>
          </p:nvPr>
        </p:nvSpPr>
        <p:spPr/>
        <p:txBody>
          <a:bodyPr/>
          <a:lstStyle/>
          <a:p>
            <a:r>
              <a:rPr lang="en-US"/>
              <a:t>XX Month YYYY  |  Presentation title, venue, speaker</a:t>
            </a:r>
            <a:endParaRPr lang="de-CH" dirty="0"/>
          </a:p>
        </p:txBody>
      </p:sp>
      <p:sp>
        <p:nvSpPr>
          <p:cNvPr id="9" name="Slide Number Placeholder 8">
            <a:extLst>
              <a:ext uri="{FF2B5EF4-FFF2-40B4-BE49-F238E27FC236}">
                <a16:creationId xmlns:a16="http://schemas.microsoft.com/office/drawing/2014/main" id="{27A61370-0B9B-2246-1D24-F93CD8A4402E}"/>
              </a:ext>
            </a:extLst>
          </p:cNvPr>
          <p:cNvSpPr>
            <a:spLocks noGrp="1"/>
          </p:cNvSpPr>
          <p:nvPr>
            <p:ph type="sldNum" sz="quarter" idx="11"/>
          </p:nvPr>
        </p:nvSpPr>
        <p:spPr/>
        <p:txBody>
          <a:bodyPr/>
          <a:lstStyle/>
          <a:p>
            <a:fld id="{7C2DC9DC-5E8A-442A-B8BB-4433D0083E44}" type="slidenum">
              <a:rPr lang="de-CH" smtClean="0"/>
              <a:pPr/>
              <a:t>‹#›</a:t>
            </a:fld>
            <a:endParaRPr lang="de-CH" dirty="0"/>
          </a:p>
        </p:txBody>
      </p:sp>
      <p:sp>
        <p:nvSpPr>
          <p:cNvPr id="14" name="Content Placeholder 13">
            <a:extLst>
              <a:ext uri="{FF2B5EF4-FFF2-40B4-BE49-F238E27FC236}">
                <a16:creationId xmlns:a16="http://schemas.microsoft.com/office/drawing/2014/main" id="{33DABE16-E12D-8BAC-0F04-F537CBFC4056}"/>
              </a:ext>
            </a:extLst>
          </p:cNvPr>
          <p:cNvSpPr>
            <a:spLocks noGrp="1"/>
          </p:cNvSpPr>
          <p:nvPr>
            <p:ph sz="quarter" idx="13"/>
          </p:nvPr>
        </p:nvSpPr>
        <p:spPr>
          <a:xfrm>
            <a:off x="623888" y="2276475"/>
            <a:ext cx="3454992" cy="3900488"/>
          </a:xfrm>
        </p:spPr>
        <p:txBody>
          <a:bodyPr lIns="198000" rIns="198000"/>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13">
            <a:extLst>
              <a:ext uri="{FF2B5EF4-FFF2-40B4-BE49-F238E27FC236}">
                <a16:creationId xmlns:a16="http://schemas.microsoft.com/office/drawing/2014/main" id="{1F800C17-F603-974C-B55E-DDB13E21C6BA}"/>
              </a:ext>
            </a:extLst>
          </p:cNvPr>
          <p:cNvSpPr>
            <a:spLocks noGrp="1"/>
          </p:cNvSpPr>
          <p:nvPr>
            <p:ph sz="quarter" idx="14"/>
          </p:nvPr>
        </p:nvSpPr>
        <p:spPr>
          <a:xfrm>
            <a:off x="4366320" y="2276475"/>
            <a:ext cx="3454152" cy="3900488"/>
          </a:xfrm>
        </p:spPr>
        <p:txBody>
          <a:bodyPr lIns="198000" rIns="198000"/>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Rectangle: Rounded Corners 12">
            <a:extLst>
              <a:ext uri="{FF2B5EF4-FFF2-40B4-BE49-F238E27FC236}">
                <a16:creationId xmlns:a16="http://schemas.microsoft.com/office/drawing/2014/main" id="{C9294BB6-B0CC-1716-4913-108AB4AB69BE}"/>
              </a:ext>
            </a:extLst>
          </p:cNvPr>
          <p:cNvSpPr/>
          <p:nvPr userDrawn="1"/>
        </p:nvSpPr>
        <p:spPr>
          <a:xfrm>
            <a:off x="8112224" y="1484313"/>
            <a:ext cx="3456384" cy="4681537"/>
          </a:xfrm>
          <a:prstGeom prst="roundRect">
            <a:avLst>
              <a:gd name="adj" fmla="val 595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 Placeholder 19">
            <a:extLst>
              <a:ext uri="{FF2B5EF4-FFF2-40B4-BE49-F238E27FC236}">
                <a16:creationId xmlns:a16="http://schemas.microsoft.com/office/drawing/2014/main" id="{62AFCC5C-8A9B-90E1-44AC-DB1496D7E34E}"/>
              </a:ext>
            </a:extLst>
          </p:cNvPr>
          <p:cNvSpPr>
            <a:spLocks noGrp="1"/>
          </p:cNvSpPr>
          <p:nvPr>
            <p:ph type="body" sz="quarter" idx="16"/>
          </p:nvPr>
        </p:nvSpPr>
        <p:spPr>
          <a:xfrm>
            <a:off x="623888" y="1484313"/>
            <a:ext cx="3454400" cy="781050"/>
          </a:xfrm>
        </p:spPr>
        <p:txBody>
          <a:bodyPr lIns="198000" tIns="288000" rIns="198000" bIns="288000"/>
          <a:lstStyle>
            <a:lvl1pPr>
              <a:defRPr sz="1400" b="1"/>
            </a:lvl1pPr>
            <a:lvl2pPr marL="0" indent="0">
              <a:spcBef>
                <a:spcPts val="0"/>
              </a:spcBef>
              <a:buNone/>
              <a:defRPr sz="1400"/>
            </a:lvl2pPr>
          </a:lstStyle>
          <a:p>
            <a:pPr lvl="0"/>
            <a:r>
              <a:rPr lang="en-US"/>
              <a:t>Click to edit Master text styles</a:t>
            </a:r>
          </a:p>
          <a:p>
            <a:pPr lvl="1"/>
            <a:r>
              <a:rPr lang="en-US"/>
              <a:t>Second level</a:t>
            </a:r>
          </a:p>
        </p:txBody>
      </p:sp>
      <p:sp>
        <p:nvSpPr>
          <p:cNvPr id="21" name="Text Placeholder 19">
            <a:extLst>
              <a:ext uri="{FF2B5EF4-FFF2-40B4-BE49-F238E27FC236}">
                <a16:creationId xmlns:a16="http://schemas.microsoft.com/office/drawing/2014/main" id="{AB594F27-7AD4-2B69-D46D-A6D15A4DA929}"/>
              </a:ext>
            </a:extLst>
          </p:cNvPr>
          <p:cNvSpPr>
            <a:spLocks noGrp="1"/>
          </p:cNvSpPr>
          <p:nvPr>
            <p:ph type="body" sz="quarter" idx="17"/>
          </p:nvPr>
        </p:nvSpPr>
        <p:spPr>
          <a:xfrm>
            <a:off x="4366072" y="1484313"/>
            <a:ext cx="3454400" cy="781050"/>
          </a:xfrm>
        </p:spPr>
        <p:txBody>
          <a:bodyPr lIns="198000" tIns="288000" rIns="198000" bIns="288000"/>
          <a:lstStyle>
            <a:lvl1pPr>
              <a:defRPr sz="1400" b="1"/>
            </a:lvl1pPr>
            <a:lvl2pPr marL="0" indent="0">
              <a:spcBef>
                <a:spcPts val="0"/>
              </a:spcBef>
              <a:buNone/>
              <a:defRPr sz="1400"/>
            </a:lvl2pPr>
          </a:lstStyle>
          <a:p>
            <a:pPr lvl="0"/>
            <a:r>
              <a:rPr lang="en-US"/>
              <a:t>Click to edit Master text styles</a:t>
            </a:r>
          </a:p>
          <a:p>
            <a:pPr lvl="1"/>
            <a:r>
              <a:rPr lang="en-US"/>
              <a:t>Second level</a:t>
            </a:r>
          </a:p>
        </p:txBody>
      </p:sp>
      <p:sp>
        <p:nvSpPr>
          <p:cNvPr id="22" name="Content Placeholder 13">
            <a:extLst>
              <a:ext uri="{FF2B5EF4-FFF2-40B4-BE49-F238E27FC236}">
                <a16:creationId xmlns:a16="http://schemas.microsoft.com/office/drawing/2014/main" id="{B446FCC6-52AE-42B3-F70A-846163293766}"/>
              </a:ext>
            </a:extLst>
          </p:cNvPr>
          <p:cNvSpPr>
            <a:spLocks noGrp="1"/>
          </p:cNvSpPr>
          <p:nvPr>
            <p:ph sz="quarter" idx="18"/>
          </p:nvPr>
        </p:nvSpPr>
        <p:spPr>
          <a:xfrm>
            <a:off x="8106768" y="2276475"/>
            <a:ext cx="3454152" cy="3900488"/>
          </a:xfrm>
        </p:spPr>
        <p:txBody>
          <a:bodyPr lIns="198000" rIns="198000"/>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9">
            <a:extLst>
              <a:ext uri="{FF2B5EF4-FFF2-40B4-BE49-F238E27FC236}">
                <a16:creationId xmlns:a16="http://schemas.microsoft.com/office/drawing/2014/main" id="{330E7E77-237E-2940-0D9B-D6D90DA4ED6B}"/>
              </a:ext>
            </a:extLst>
          </p:cNvPr>
          <p:cNvSpPr>
            <a:spLocks noGrp="1"/>
          </p:cNvSpPr>
          <p:nvPr>
            <p:ph type="body" sz="quarter" idx="19"/>
          </p:nvPr>
        </p:nvSpPr>
        <p:spPr>
          <a:xfrm>
            <a:off x="8106520" y="1484313"/>
            <a:ext cx="3454400" cy="781050"/>
          </a:xfrm>
        </p:spPr>
        <p:txBody>
          <a:bodyPr lIns="198000" tIns="288000" rIns="198000" bIns="288000"/>
          <a:lstStyle>
            <a:lvl1pPr>
              <a:defRPr sz="1400" b="1"/>
            </a:lvl1pPr>
            <a:lvl2pPr marL="0" indent="0">
              <a:spcBef>
                <a:spcPts val="0"/>
              </a:spcBef>
              <a:buNone/>
              <a:defRPr sz="1400"/>
            </a:lvl2pPr>
          </a:lstStyle>
          <a:p>
            <a:pPr lvl="0"/>
            <a:r>
              <a:rPr lang="en-US"/>
              <a:t>Click to edit Master text styles</a:t>
            </a:r>
          </a:p>
          <a:p>
            <a:pPr lvl="1"/>
            <a:r>
              <a:rPr lang="en-US"/>
              <a:t>Second level</a:t>
            </a:r>
          </a:p>
        </p:txBody>
      </p:sp>
      <p:sp>
        <p:nvSpPr>
          <p:cNvPr id="3" name="Subtitle 2">
            <a:extLst>
              <a:ext uri="{FF2B5EF4-FFF2-40B4-BE49-F238E27FC236}">
                <a16:creationId xmlns:a16="http://schemas.microsoft.com/office/drawing/2014/main" id="{1B3C13C8-C879-0992-7DC2-84BF4A89298B}"/>
              </a:ext>
            </a:extLst>
          </p:cNvPr>
          <p:cNvSpPr>
            <a:spLocks noGrp="1"/>
          </p:cNvSpPr>
          <p:nvPr>
            <p:ph type="subTitle" idx="12" hasCustomPrompt="1"/>
          </p:nvPr>
        </p:nvSpPr>
        <p:spPr>
          <a:xfrm>
            <a:off x="623887" y="930095"/>
            <a:ext cx="10944225" cy="266657"/>
          </a:xfrm>
        </p:spPr>
        <p:txBody>
          <a:bodyPr/>
          <a:lstStyle>
            <a:lvl1pPr marL="0" indent="0" algn="l">
              <a:buNone/>
              <a:defRPr sz="1800">
                <a:solidFill>
                  <a:schemeClr val="tx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 (optional)</a:t>
            </a:r>
            <a:endParaRPr lang="de-CH" dirty="0"/>
          </a:p>
        </p:txBody>
      </p:sp>
    </p:spTree>
    <p:extLst>
      <p:ext uri="{BB962C8B-B14F-4D97-AF65-F5344CB8AC3E}">
        <p14:creationId xmlns:p14="http://schemas.microsoft.com/office/powerpoint/2010/main" val="344821522"/>
      </p:ext>
    </p:extLst>
  </p:cSld>
  <p:clrMapOvr>
    <a:masterClrMapping/>
  </p:clrMapOvr>
  <p:extLst>
    <p:ext uri="{DCECCB84-F9BA-43D5-87BE-67443E8EF086}">
      <p15:sldGuideLst xmlns:p15="http://schemas.microsoft.com/office/powerpoint/2012/main">
        <p15:guide id="1" pos="2570" userDrawn="1">
          <p15:clr>
            <a:srgbClr val="FBAE40"/>
          </p15:clr>
        </p15:guide>
        <p15:guide id="2" pos="2751" userDrawn="1">
          <p15:clr>
            <a:srgbClr val="FBAE40"/>
          </p15:clr>
        </p15:guide>
        <p15:guide id="3" pos="4929" userDrawn="1">
          <p15:clr>
            <a:srgbClr val="FBAE40"/>
          </p15:clr>
        </p15:guide>
        <p15:guide id="4" pos="5110" userDrawn="1">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hree images san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E0289B-DBD3-023F-0C7B-82D21F5BA99D}"/>
              </a:ext>
            </a:extLst>
          </p:cNvPr>
          <p:cNvSpPr>
            <a:spLocks noGrp="1"/>
          </p:cNvSpPr>
          <p:nvPr>
            <p:ph type="title"/>
          </p:nvPr>
        </p:nvSpPr>
        <p:spPr/>
        <p:txBody>
          <a:bodyPr/>
          <a:lstStyle/>
          <a:p>
            <a:r>
              <a:rPr lang="en-US"/>
              <a:t>Click to edit Master title style</a:t>
            </a:r>
            <a:endParaRPr lang="de-CH"/>
          </a:p>
        </p:txBody>
      </p:sp>
      <p:sp>
        <p:nvSpPr>
          <p:cNvPr id="8" name="Footer Placeholder 7">
            <a:extLst>
              <a:ext uri="{FF2B5EF4-FFF2-40B4-BE49-F238E27FC236}">
                <a16:creationId xmlns:a16="http://schemas.microsoft.com/office/drawing/2014/main" id="{DEDA71DD-0FA7-74FE-55D8-8E9C883D6591}"/>
              </a:ext>
            </a:extLst>
          </p:cNvPr>
          <p:cNvSpPr>
            <a:spLocks noGrp="1"/>
          </p:cNvSpPr>
          <p:nvPr>
            <p:ph type="ftr" sz="quarter" idx="10"/>
          </p:nvPr>
        </p:nvSpPr>
        <p:spPr/>
        <p:txBody>
          <a:bodyPr/>
          <a:lstStyle/>
          <a:p>
            <a:r>
              <a:rPr lang="en-US"/>
              <a:t>XX Month YYYY  |  Presentation title, venue, speaker</a:t>
            </a:r>
            <a:endParaRPr lang="de-CH" dirty="0"/>
          </a:p>
        </p:txBody>
      </p:sp>
      <p:sp>
        <p:nvSpPr>
          <p:cNvPr id="9" name="Slide Number Placeholder 8">
            <a:extLst>
              <a:ext uri="{FF2B5EF4-FFF2-40B4-BE49-F238E27FC236}">
                <a16:creationId xmlns:a16="http://schemas.microsoft.com/office/drawing/2014/main" id="{27A61370-0B9B-2246-1D24-F93CD8A4402E}"/>
              </a:ext>
            </a:extLst>
          </p:cNvPr>
          <p:cNvSpPr>
            <a:spLocks noGrp="1"/>
          </p:cNvSpPr>
          <p:nvPr>
            <p:ph type="sldNum" sz="quarter" idx="11"/>
          </p:nvPr>
        </p:nvSpPr>
        <p:spPr/>
        <p:txBody>
          <a:bodyPr/>
          <a:lstStyle/>
          <a:p>
            <a:fld id="{7C2DC9DC-5E8A-442A-B8BB-4433D0083E44}" type="slidenum">
              <a:rPr lang="de-CH" smtClean="0"/>
              <a:pPr/>
              <a:t>‹#›</a:t>
            </a:fld>
            <a:endParaRPr lang="de-CH" dirty="0"/>
          </a:p>
        </p:txBody>
      </p:sp>
      <p:sp>
        <p:nvSpPr>
          <p:cNvPr id="3" name="Subtitle 2">
            <a:extLst>
              <a:ext uri="{FF2B5EF4-FFF2-40B4-BE49-F238E27FC236}">
                <a16:creationId xmlns:a16="http://schemas.microsoft.com/office/drawing/2014/main" id="{1B3C13C8-C879-0992-7DC2-84BF4A89298B}"/>
              </a:ext>
            </a:extLst>
          </p:cNvPr>
          <p:cNvSpPr>
            <a:spLocks noGrp="1"/>
          </p:cNvSpPr>
          <p:nvPr>
            <p:ph type="subTitle" idx="12" hasCustomPrompt="1"/>
          </p:nvPr>
        </p:nvSpPr>
        <p:spPr>
          <a:xfrm>
            <a:off x="623887" y="930095"/>
            <a:ext cx="10944225" cy="266657"/>
          </a:xfrm>
        </p:spPr>
        <p:txBody>
          <a:bodyPr/>
          <a:lstStyle>
            <a:lvl1pPr marL="0" indent="0" algn="l">
              <a:buNone/>
              <a:defRPr sz="1800">
                <a:solidFill>
                  <a:schemeClr val="tx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 (optional)</a:t>
            </a:r>
            <a:endParaRPr lang="de-CH" dirty="0"/>
          </a:p>
        </p:txBody>
      </p:sp>
      <p:sp>
        <p:nvSpPr>
          <p:cNvPr id="5" name="Picture Placeholder 4">
            <a:extLst>
              <a:ext uri="{FF2B5EF4-FFF2-40B4-BE49-F238E27FC236}">
                <a16:creationId xmlns:a16="http://schemas.microsoft.com/office/drawing/2014/main" id="{885B27E9-1827-C370-904D-748C9A2941B6}"/>
              </a:ext>
            </a:extLst>
          </p:cNvPr>
          <p:cNvSpPr>
            <a:spLocks noGrp="1"/>
          </p:cNvSpPr>
          <p:nvPr>
            <p:ph type="pic" sz="quarter" idx="13"/>
          </p:nvPr>
        </p:nvSpPr>
        <p:spPr>
          <a:xfrm>
            <a:off x="623888" y="1484313"/>
            <a:ext cx="3455987" cy="4681537"/>
          </a:xfrm>
          <a:prstGeom prst="roundRect">
            <a:avLst>
              <a:gd name="adj" fmla="val 5719"/>
            </a:avLst>
          </a:prstGeom>
          <a:noFill/>
        </p:spPr>
        <p:txBody>
          <a:bodyPr/>
          <a:lstStyle>
            <a:lvl1pPr algn="ctr">
              <a:defRPr/>
            </a:lvl1pPr>
          </a:lstStyle>
          <a:p>
            <a:r>
              <a:rPr lang="en-US"/>
              <a:t>Click icon to add picture</a:t>
            </a:r>
            <a:endParaRPr lang="de-CH"/>
          </a:p>
        </p:txBody>
      </p:sp>
      <p:sp>
        <p:nvSpPr>
          <p:cNvPr id="6" name="Picture Placeholder 4">
            <a:extLst>
              <a:ext uri="{FF2B5EF4-FFF2-40B4-BE49-F238E27FC236}">
                <a16:creationId xmlns:a16="http://schemas.microsoft.com/office/drawing/2014/main" id="{94018AC3-1089-8239-3BB3-07D4DD8E4D86}"/>
              </a:ext>
            </a:extLst>
          </p:cNvPr>
          <p:cNvSpPr>
            <a:spLocks noGrp="1"/>
          </p:cNvSpPr>
          <p:nvPr>
            <p:ph type="pic" sz="quarter" idx="14"/>
          </p:nvPr>
        </p:nvSpPr>
        <p:spPr>
          <a:xfrm>
            <a:off x="4368801" y="1484313"/>
            <a:ext cx="3455987" cy="4681537"/>
          </a:xfrm>
          <a:prstGeom prst="roundRect">
            <a:avLst>
              <a:gd name="adj" fmla="val 5719"/>
            </a:avLst>
          </a:prstGeom>
          <a:noFill/>
        </p:spPr>
        <p:txBody>
          <a:bodyPr/>
          <a:lstStyle>
            <a:lvl1pPr algn="ctr">
              <a:defRPr/>
            </a:lvl1pPr>
          </a:lstStyle>
          <a:p>
            <a:r>
              <a:rPr lang="en-US"/>
              <a:t>Click icon to add picture</a:t>
            </a:r>
            <a:endParaRPr lang="de-CH"/>
          </a:p>
        </p:txBody>
      </p:sp>
      <p:sp>
        <p:nvSpPr>
          <p:cNvPr id="11" name="Picture Placeholder 4">
            <a:extLst>
              <a:ext uri="{FF2B5EF4-FFF2-40B4-BE49-F238E27FC236}">
                <a16:creationId xmlns:a16="http://schemas.microsoft.com/office/drawing/2014/main" id="{A70557A1-70B5-5253-D657-221F8BABB603}"/>
              </a:ext>
            </a:extLst>
          </p:cNvPr>
          <p:cNvSpPr>
            <a:spLocks noGrp="1"/>
          </p:cNvSpPr>
          <p:nvPr>
            <p:ph type="pic" sz="quarter" idx="15"/>
          </p:nvPr>
        </p:nvSpPr>
        <p:spPr>
          <a:xfrm>
            <a:off x="8112125" y="1484313"/>
            <a:ext cx="3455987" cy="4681537"/>
          </a:xfrm>
          <a:prstGeom prst="roundRect">
            <a:avLst>
              <a:gd name="adj" fmla="val 5719"/>
            </a:avLst>
          </a:prstGeom>
          <a:noFill/>
        </p:spPr>
        <p:txBody>
          <a:bodyPr/>
          <a:lstStyle>
            <a:lvl1pPr algn="ctr">
              <a:defRPr/>
            </a:lvl1pPr>
          </a:lstStyle>
          <a:p>
            <a:r>
              <a:rPr lang="en-US"/>
              <a:t>Click icon to add picture</a:t>
            </a:r>
            <a:endParaRPr lang="de-CH"/>
          </a:p>
        </p:txBody>
      </p:sp>
    </p:spTree>
    <p:extLst>
      <p:ext uri="{BB962C8B-B14F-4D97-AF65-F5344CB8AC3E}">
        <p14:creationId xmlns:p14="http://schemas.microsoft.com/office/powerpoint/2010/main" val="3493424938"/>
      </p:ext>
    </p:extLst>
  </p:cSld>
  <p:clrMapOvr>
    <a:masterClrMapping/>
  </p:clrMapOvr>
  <p:extLst>
    <p:ext uri="{DCECCB84-F9BA-43D5-87BE-67443E8EF086}">
      <p15:sldGuideLst xmlns:p15="http://schemas.microsoft.com/office/powerpoint/2012/main">
        <p15:guide id="1" pos="2570" userDrawn="1">
          <p15:clr>
            <a:srgbClr val="FBAE40"/>
          </p15:clr>
        </p15:guide>
        <p15:guide id="2" pos="2751" userDrawn="1">
          <p15:clr>
            <a:srgbClr val="FBAE40"/>
          </p15:clr>
        </p15:guide>
        <p15:guide id="3" pos="4929" userDrawn="1">
          <p15:clr>
            <a:srgbClr val="FBAE40"/>
          </p15:clr>
        </p15:guide>
        <p15:guide id="4" pos="5110" userDrawn="1">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hree images and text">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E0289B-DBD3-023F-0C7B-82D21F5BA99D}"/>
              </a:ext>
            </a:extLst>
          </p:cNvPr>
          <p:cNvSpPr>
            <a:spLocks noGrp="1"/>
          </p:cNvSpPr>
          <p:nvPr>
            <p:ph type="title"/>
          </p:nvPr>
        </p:nvSpPr>
        <p:spPr/>
        <p:txBody>
          <a:bodyPr/>
          <a:lstStyle/>
          <a:p>
            <a:r>
              <a:rPr lang="en-US"/>
              <a:t>Click to edit Master title style</a:t>
            </a:r>
            <a:endParaRPr lang="de-CH"/>
          </a:p>
        </p:txBody>
      </p:sp>
      <p:sp>
        <p:nvSpPr>
          <p:cNvPr id="8" name="Footer Placeholder 7">
            <a:extLst>
              <a:ext uri="{FF2B5EF4-FFF2-40B4-BE49-F238E27FC236}">
                <a16:creationId xmlns:a16="http://schemas.microsoft.com/office/drawing/2014/main" id="{DEDA71DD-0FA7-74FE-55D8-8E9C883D6591}"/>
              </a:ext>
            </a:extLst>
          </p:cNvPr>
          <p:cNvSpPr>
            <a:spLocks noGrp="1"/>
          </p:cNvSpPr>
          <p:nvPr>
            <p:ph type="ftr" sz="quarter" idx="10"/>
          </p:nvPr>
        </p:nvSpPr>
        <p:spPr/>
        <p:txBody>
          <a:bodyPr/>
          <a:lstStyle/>
          <a:p>
            <a:r>
              <a:rPr lang="en-US"/>
              <a:t>XX Month YYYY  |  Presentation title, venue, speaker</a:t>
            </a:r>
            <a:endParaRPr lang="de-CH" dirty="0"/>
          </a:p>
        </p:txBody>
      </p:sp>
      <p:sp>
        <p:nvSpPr>
          <p:cNvPr id="9" name="Slide Number Placeholder 8">
            <a:extLst>
              <a:ext uri="{FF2B5EF4-FFF2-40B4-BE49-F238E27FC236}">
                <a16:creationId xmlns:a16="http://schemas.microsoft.com/office/drawing/2014/main" id="{27A61370-0B9B-2246-1D24-F93CD8A4402E}"/>
              </a:ext>
            </a:extLst>
          </p:cNvPr>
          <p:cNvSpPr>
            <a:spLocks noGrp="1"/>
          </p:cNvSpPr>
          <p:nvPr>
            <p:ph type="sldNum" sz="quarter" idx="11"/>
          </p:nvPr>
        </p:nvSpPr>
        <p:spPr/>
        <p:txBody>
          <a:bodyPr/>
          <a:lstStyle/>
          <a:p>
            <a:fld id="{7C2DC9DC-5E8A-442A-B8BB-4433D0083E44}" type="slidenum">
              <a:rPr lang="de-CH" smtClean="0"/>
              <a:pPr/>
              <a:t>‹#›</a:t>
            </a:fld>
            <a:endParaRPr lang="de-CH" dirty="0"/>
          </a:p>
        </p:txBody>
      </p:sp>
      <p:sp>
        <p:nvSpPr>
          <p:cNvPr id="3" name="Subtitle 2">
            <a:extLst>
              <a:ext uri="{FF2B5EF4-FFF2-40B4-BE49-F238E27FC236}">
                <a16:creationId xmlns:a16="http://schemas.microsoft.com/office/drawing/2014/main" id="{1B3C13C8-C879-0992-7DC2-84BF4A89298B}"/>
              </a:ext>
            </a:extLst>
          </p:cNvPr>
          <p:cNvSpPr>
            <a:spLocks noGrp="1"/>
          </p:cNvSpPr>
          <p:nvPr>
            <p:ph type="subTitle" idx="12" hasCustomPrompt="1"/>
          </p:nvPr>
        </p:nvSpPr>
        <p:spPr>
          <a:xfrm>
            <a:off x="623887" y="930095"/>
            <a:ext cx="10944225" cy="266657"/>
          </a:xfrm>
        </p:spPr>
        <p:txBody>
          <a:bodyPr/>
          <a:lstStyle>
            <a:lvl1pPr marL="0" indent="0" algn="l">
              <a:buNone/>
              <a:defRPr sz="1800">
                <a:solidFill>
                  <a:schemeClr val="tx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 (optional)</a:t>
            </a:r>
            <a:endParaRPr lang="de-CH" dirty="0"/>
          </a:p>
        </p:txBody>
      </p:sp>
      <p:sp>
        <p:nvSpPr>
          <p:cNvPr id="21" name="Picture Placeholder 20">
            <a:extLst>
              <a:ext uri="{FF2B5EF4-FFF2-40B4-BE49-F238E27FC236}">
                <a16:creationId xmlns:a16="http://schemas.microsoft.com/office/drawing/2014/main" id="{4D4351D0-4146-490F-C1BF-84CE1C928EE5}"/>
              </a:ext>
            </a:extLst>
          </p:cNvPr>
          <p:cNvSpPr>
            <a:spLocks noGrp="1"/>
          </p:cNvSpPr>
          <p:nvPr>
            <p:ph type="pic" sz="quarter" idx="13"/>
          </p:nvPr>
        </p:nvSpPr>
        <p:spPr>
          <a:xfrm>
            <a:off x="623888" y="1484313"/>
            <a:ext cx="3455987" cy="2306548"/>
          </a:xfrm>
          <a:custGeom>
            <a:avLst/>
            <a:gdLst>
              <a:gd name="connsiteX0" fmla="*/ 197648 w 3455987"/>
              <a:gd name="connsiteY0" fmla="*/ 0 h 2306548"/>
              <a:gd name="connsiteX1" fmla="*/ 3258339 w 3455987"/>
              <a:gd name="connsiteY1" fmla="*/ 0 h 2306548"/>
              <a:gd name="connsiteX2" fmla="*/ 3455987 w 3455987"/>
              <a:gd name="connsiteY2" fmla="*/ 197648 h 2306548"/>
              <a:gd name="connsiteX3" fmla="*/ 3455987 w 3455987"/>
              <a:gd name="connsiteY3" fmla="*/ 2306548 h 2306548"/>
              <a:gd name="connsiteX4" fmla="*/ 0 w 3455987"/>
              <a:gd name="connsiteY4" fmla="*/ 2306548 h 2306548"/>
              <a:gd name="connsiteX5" fmla="*/ 0 w 3455987"/>
              <a:gd name="connsiteY5" fmla="*/ 197648 h 2306548"/>
              <a:gd name="connsiteX6" fmla="*/ 197648 w 3455987"/>
              <a:gd name="connsiteY6" fmla="*/ 0 h 2306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55987" h="2306548">
                <a:moveTo>
                  <a:pt x="197648" y="0"/>
                </a:moveTo>
                <a:lnTo>
                  <a:pt x="3258339" y="0"/>
                </a:lnTo>
                <a:cubicBezTo>
                  <a:pt x="3367497" y="0"/>
                  <a:pt x="3455987" y="88490"/>
                  <a:pt x="3455987" y="197648"/>
                </a:cubicBezTo>
                <a:lnTo>
                  <a:pt x="3455987" y="2306548"/>
                </a:lnTo>
                <a:lnTo>
                  <a:pt x="0" y="2306548"/>
                </a:lnTo>
                <a:lnTo>
                  <a:pt x="0" y="197648"/>
                </a:lnTo>
                <a:cubicBezTo>
                  <a:pt x="0" y="88490"/>
                  <a:pt x="88490" y="0"/>
                  <a:pt x="197648" y="0"/>
                </a:cubicBezTo>
                <a:close/>
              </a:path>
            </a:pathLst>
          </a:custGeom>
          <a:noFill/>
        </p:spPr>
        <p:txBody>
          <a:bodyPr wrap="square">
            <a:noAutofit/>
          </a:bodyPr>
          <a:lstStyle>
            <a:lvl1pPr algn="ctr">
              <a:defRPr/>
            </a:lvl1pPr>
          </a:lstStyle>
          <a:p>
            <a:r>
              <a:rPr lang="en-US"/>
              <a:t>Click icon to add picture</a:t>
            </a:r>
            <a:endParaRPr lang="de-CH"/>
          </a:p>
        </p:txBody>
      </p:sp>
      <p:sp>
        <p:nvSpPr>
          <p:cNvPr id="23" name="Picture Placeholder 22">
            <a:extLst>
              <a:ext uri="{FF2B5EF4-FFF2-40B4-BE49-F238E27FC236}">
                <a16:creationId xmlns:a16="http://schemas.microsoft.com/office/drawing/2014/main" id="{A58E385A-FE68-184D-2533-7FDE098E4BDF}"/>
              </a:ext>
            </a:extLst>
          </p:cNvPr>
          <p:cNvSpPr>
            <a:spLocks noGrp="1"/>
          </p:cNvSpPr>
          <p:nvPr>
            <p:ph type="pic" sz="quarter" idx="14"/>
          </p:nvPr>
        </p:nvSpPr>
        <p:spPr>
          <a:xfrm>
            <a:off x="4368801" y="1484313"/>
            <a:ext cx="3455987" cy="2305273"/>
          </a:xfrm>
          <a:custGeom>
            <a:avLst/>
            <a:gdLst>
              <a:gd name="connsiteX0" fmla="*/ 197648 w 3455987"/>
              <a:gd name="connsiteY0" fmla="*/ 0 h 2305273"/>
              <a:gd name="connsiteX1" fmla="*/ 3258339 w 3455987"/>
              <a:gd name="connsiteY1" fmla="*/ 0 h 2305273"/>
              <a:gd name="connsiteX2" fmla="*/ 3455987 w 3455987"/>
              <a:gd name="connsiteY2" fmla="*/ 197648 h 2305273"/>
              <a:gd name="connsiteX3" fmla="*/ 3455987 w 3455987"/>
              <a:gd name="connsiteY3" fmla="*/ 2305273 h 2305273"/>
              <a:gd name="connsiteX4" fmla="*/ 0 w 3455987"/>
              <a:gd name="connsiteY4" fmla="*/ 2305273 h 2305273"/>
              <a:gd name="connsiteX5" fmla="*/ 0 w 3455987"/>
              <a:gd name="connsiteY5" fmla="*/ 197648 h 2305273"/>
              <a:gd name="connsiteX6" fmla="*/ 197648 w 3455987"/>
              <a:gd name="connsiteY6" fmla="*/ 0 h 2305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55987" h="2305273">
                <a:moveTo>
                  <a:pt x="197648" y="0"/>
                </a:moveTo>
                <a:lnTo>
                  <a:pt x="3258339" y="0"/>
                </a:lnTo>
                <a:cubicBezTo>
                  <a:pt x="3367497" y="0"/>
                  <a:pt x="3455987" y="88490"/>
                  <a:pt x="3455987" y="197648"/>
                </a:cubicBezTo>
                <a:lnTo>
                  <a:pt x="3455987" y="2305273"/>
                </a:lnTo>
                <a:lnTo>
                  <a:pt x="0" y="2305273"/>
                </a:lnTo>
                <a:lnTo>
                  <a:pt x="0" y="197648"/>
                </a:lnTo>
                <a:cubicBezTo>
                  <a:pt x="0" y="88490"/>
                  <a:pt x="88490" y="0"/>
                  <a:pt x="197648" y="0"/>
                </a:cubicBezTo>
                <a:close/>
              </a:path>
            </a:pathLst>
          </a:custGeom>
          <a:noFill/>
        </p:spPr>
        <p:txBody>
          <a:bodyPr wrap="square">
            <a:noAutofit/>
          </a:bodyPr>
          <a:lstStyle>
            <a:lvl1pPr algn="ctr">
              <a:defRPr/>
            </a:lvl1pPr>
          </a:lstStyle>
          <a:p>
            <a:r>
              <a:rPr lang="en-US"/>
              <a:t>Click icon to add picture</a:t>
            </a:r>
            <a:endParaRPr lang="de-CH"/>
          </a:p>
        </p:txBody>
      </p:sp>
      <p:sp>
        <p:nvSpPr>
          <p:cNvPr id="25" name="Picture Placeholder 24">
            <a:extLst>
              <a:ext uri="{FF2B5EF4-FFF2-40B4-BE49-F238E27FC236}">
                <a16:creationId xmlns:a16="http://schemas.microsoft.com/office/drawing/2014/main" id="{B7BE6E83-CA47-BD28-65AC-8304BDDDA718}"/>
              </a:ext>
            </a:extLst>
          </p:cNvPr>
          <p:cNvSpPr>
            <a:spLocks noGrp="1"/>
          </p:cNvSpPr>
          <p:nvPr>
            <p:ph type="pic" sz="quarter" idx="15"/>
          </p:nvPr>
        </p:nvSpPr>
        <p:spPr>
          <a:xfrm>
            <a:off x="8112125" y="1484313"/>
            <a:ext cx="3455987" cy="2305273"/>
          </a:xfrm>
          <a:custGeom>
            <a:avLst/>
            <a:gdLst>
              <a:gd name="connsiteX0" fmla="*/ 197648 w 3455987"/>
              <a:gd name="connsiteY0" fmla="*/ 0 h 2305273"/>
              <a:gd name="connsiteX1" fmla="*/ 3258339 w 3455987"/>
              <a:gd name="connsiteY1" fmla="*/ 0 h 2305273"/>
              <a:gd name="connsiteX2" fmla="*/ 3455987 w 3455987"/>
              <a:gd name="connsiteY2" fmla="*/ 197648 h 2305273"/>
              <a:gd name="connsiteX3" fmla="*/ 3455987 w 3455987"/>
              <a:gd name="connsiteY3" fmla="*/ 2305273 h 2305273"/>
              <a:gd name="connsiteX4" fmla="*/ 0 w 3455987"/>
              <a:gd name="connsiteY4" fmla="*/ 2305273 h 2305273"/>
              <a:gd name="connsiteX5" fmla="*/ 0 w 3455987"/>
              <a:gd name="connsiteY5" fmla="*/ 197648 h 2305273"/>
              <a:gd name="connsiteX6" fmla="*/ 197648 w 3455987"/>
              <a:gd name="connsiteY6" fmla="*/ 0 h 2305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55987" h="2305273">
                <a:moveTo>
                  <a:pt x="197648" y="0"/>
                </a:moveTo>
                <a:lnTo>
                  <a:pt x="3258339" y="0"/>
                </a:lnTo>
                <a:cubicBezTo>
                  <a:pt x="3367497" y="0"/>
                  <a:pt x="3455987" y="88490"/>
                  <a:pt x="3455987" y="197648"/>
                </a:cubicBezTo>
                <a:lnTo>
                  <a:pt x="3455987" y="2305273"/>
                </a:lnTo>
                <a:lnTo>
                  <a:pt x="0" y="2305273"/>
                </a:lnTo>
                <a:lnTo>
                  <a:pt x="0" y="197648"/>
                </a:lnTo>
                <a:cubicBezTo>
                  <a:pt x="0" y="88490"/>
                  <a:pt x="88490" y="0"/>
                  <a:pt x="197648" y="0"/>
                </a:cubicBezTo>
                <a:close/>
              </a:path>
            </a:pathLst>
          </a:custGeom>
          <a:noFill/>
        </p:spPr>
        <p:txBody>
          <a:bodyPr wrap="square">
            <a:noAutofit/>
          </a:bodyPr>
          <a:lstStyle>
            <a:lvl1pPr algn="ctr">
              <a:defRPr/>
            </a:lvl1pPr>
          </a:lstStyle>
          <a:p>
            <a:r>
              <a:rPr lang="en-US"/>
              <a:t>Click icon to add picture</a:t>
            </a:r>
            <a:endParaRPr lang="de-CH"/>
          </a:p>
        </p:txBody>
      </p:sp>
      <p:sp>
        <p:nvSpPr>
          <p:cNvPr id="17" name="Freeform: Shape 16">
            <a:extLst>
              <a:ext uri="{FF2B5EF4-FFF2-40B4-BE49-F238E27FC236}">
                <a16:creationId xmlns:a16="http://schemas.microsoft.com/office/drawing/2014/main" id="{2DC48B0E-F2AC-EAEB-2687-E99B6C7BA166}"/>
              </a:ext>
            </a:extLst>
          </p:cNvPr>
          <p:cNvSpPr/>
          <p:nvPr userDrawn="1"/>
        </p:nvSpPr>
        <p:spPr>
          <a:xfrm>
            <a:off x="4367808" y="3789040"/>
            <a:ext cx="3456384" cy="2376810"/>
          </a:xfrm>
          <a:custGeom>
            <a:avLst/>
            <a:gdLst>
              <a:gd name="connsiteX0" fmla="*/ 0 w 3456384"/>
              <a:gd name="connsiteY0" fmla="*/ 0 h 2376810"/>
              <a:gd name="connsiteX1" fmla="*/ 3456384 w 3456384"/>
              <a:gd name="connsiteY1" fmla="*/ 0 h 2376810"/>
              <a:gd name="connsiteX2" fmla="*/ 3456384 w 3456384"/>
              <a:gd name="connsiteY2" fmla="*/ 2171086 h 2376810"/>
              <a:gd name="connsiteX3" fmla="*/ 3250660 w 3456384"/>
              <a:gd name="connsiteY3" fmla="*/ 2376810 h 2376810"/>
              <a:gd name="connsiteX4" fmla="*/ 205724 w 3456384"/>
              <a:gd name="connsiteY4" fmla="*/ 2376810 h 2376810"/>
              <a:gd name="connsiteX5" fmla="*/ 0 w 3456384"/>
              <a:gd name="connsiteY5" fmla="*/ 2171086 h 2376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56384" h="2376810">
                <a:moveTo>
                  <a:pt x="0" y="0"/>
                </a:moveTo>
                <a:lnTo>
                  <a:pt x="3456384" y="0"/>
                </a:lnTo>
                <a:lnTo>
                  <a:pt x="3456384" y="2171086"/>
                </a:lnTo>
                <a:cubicBezTo>
                  <a:pt x="3456384" y="2284704"/>
                  <a:pt x="3364278" y="2376810"/>
                  <a:pt x="3250660" y="2376810"/>
                </a:cubicBezTo>
                <a:lnTo>
                  <a:pt x="205724" y="2376810"/>
                </a:lnTo>
                <a:cubicBezTo>
                  <a:pt x="92106" y="2376810"/>
                  <a:pt x="0" y="2284704"/>
                  <a:pt x="0" y="2171086"/>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Shape 14">
            <a:extLst>
              <a:ext uri="{FF2B5EF4-FFF2-40B4-BE49-F238E27FC236}">
                <a16:creationId xmlns:a16="http://schemas.microsoft.com/office/drawing/2014/main" id="{66D39EF0-2DC0-8CBA-1D17-82E00515B9D1}"/>
              </a:ext>
            </a:extLst>
          </p:cNvPr>
          <p:cNvSpPr/>
          <p:nvPr userDrawn="1"/>
        </p:nvSpPr>
        <p:spPr>
          <a:xfrm>
            <a:off x="623392" y="3789040"/>
            <a:ext cx="3456384" cy="2376810"/>
          </a:xfrm>
          <a:custGeom>
            <a:avLst/>
            <a:gdLst>
              <a:gd name="connsiteX0" fmla="*/ 0 w 3456384"/>
              <a:gd name="connsiteY0" fmla="*/ 0 h 2376810"/>
              <a:gd name="connsiteX1" fmla="*/ 3456384 w 3456384"/>
              <a:gd name="connsiteY1" fmla="*/ 0 h 2376810"/>
              <a:gd name="connsiteX2" fmla="*/ 3456384 w 3456384"/>
              <a:gd name="connsiteY2" fmla="*/ 2171086 h 2376810"/>
              <a:gd name="connsiteX3" fmla="*/ 3250660 w 3456384"/>
              <a:gd name="connsiteY3" fmla="*/ 2376810 h 2376810"/>
              <a:gd name="connsiteX4" fmla="*/ 205724 w 3456384"/>
              <a:gd name="connsiteY4" fmla="*/ 2376810 h 2376810"/>
              <a:gd name="connsiteX5" fmla="*/ 0 w 3456384"/>
              <a:gd name="connsiteY5" fmla="*/ 2171086 h 2376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56384" h="2376810">
                <a:moveTo>
                  <a:pt x="0" y="0"/>
                </a:moveTo>
                <a:lnTo>
                  <a:pt x="3456384" y="0"/>
                </a:lnTo>
                <a:lnTo>
                  <a:pt x="3456384" y="2171086"/>
                </a:lnTo>
                <a:cubicBezTo>
                  <a:pt x="3456384" y="2284704"/>
                  <a:pt x="3364278" y="2376810"/>
                  <a:pt x="3250660" y="2376810"/>
                </a:cubicBezTo>
                <a:lnTo>
                  <a:pt x="205724" y="2376810"/>
                </a:lnTo>
                <a:cubicBezTo>
                  <a:pt x="92106" y="2376810"/>
                  <a:pt x="0" y="2284704"/>
                  <a:pt x="0" y="2171086"/>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Shape 18">
            <a:extLst>
              <a:ext uri="{FF2B5EF4-FFF2-40B4-BE49-F238E27FC236}">
                <a16:creationId xmlns:a16="http://schemas.microsoft.com/office/drawing/2014/main" id="{80A3201E-E6E2-DB16-93F1-6A1E47E2CDD7}"/>
              </a:ext>
            </a:extLst>
          </p:cNvPr>
          <p:cNvSpPr/>
          <p:nvPr userDrawn="1"/>
        </p:nvSpPr>
        <p:spPr>
          <a:xfrm>
            <a:off x="8112224" y="3789040"/>
            <a:ext cx="3456384" cy="2376810"/>
          </a:xfrm>
          <a:custGeom>
            <a:avLst/>
            <a:gdLst>
              <a:gd name="connsiteX0" fmla="*/ 0 w 3456384"/>
              <a:gd name="connsiteY0" fmla="*/ 0 h 2376810"/>
              <a:gd name="connsiteX1" fmla="*/ 3456384 w 3456384"/>
              <a:gd name="connsiteY1" fmla="*/ 0 h 2376810"/>
              <a:gd name="connsiteX2" fmla="*/ 3456384 w 3456384"/>
              <a:gd name="connsiteY2" fmla="*/ 2171086 h 2376810"/>
              <a:gd name="connsiteX3" fmla="*/ 3250660 w 3456384"/>
              <a:gd name="connsiteY3" fmla="*/ 2376810 h 2376810"/>
              <a:gd name="connsiteX4" fmla="*/ 205724 w 3456384"/>
              <a:gd name="connsiteY4" fmla="*/ 2376810 h 2376810"/>
              <a:gd name="connsiteX5" fmla="*/ 0 w 3456384"/>
              <a:gd name="connsiteY5" fmla="*/ 2171086 h 2376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56384" h="2376810">
                <a:moveTo>
                  <a:pt x="0" y="0"/>
                </a:moveTo>
                <a:lnTo>
                  <a:pt x="3456384" y="0"/>
                </a:lnTo>
                <a:lnTo>
                  <a:pt x="3456384" y="2171086"/>
                </a:lnTo>
                <a:cubicBezTo>
                  <a:pt x="3456384" y="2284704"/>
                  <a:pt x="3364278" y="2376810"/>
                  <a:pt x="3250660" y="2376810"/>
                </a:cubicBezTo>
                <a:lnTo>
                  <a:pt x="205724" y="2376810"/>
                </a:lnTo>
                <a:cubicBezTo>
                  <a:pt x="92106" y="2376810"/>
                  <a:pt x="0" y="2284704"/>
                  <a:pt x="0" y="2171086"/>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6" name="Content Placeholder 13">
            <a:extLst>
              <a:ext uri="{FF2B5EF4-FFF2-40B4-BE49-F238E27FC236}">
                <a16:creationId xmlns:a16="http://schemas.microsoft.com/office/drawing/2014/main" id="{136329E2-38F0-4934-3DD0-2902803F2747}"/>
              </a:ext>
            </a:extLst>
          </p:cNvPr>
          <p:cNvSpPr>
            <a:spLocks noGrp="1"/>
          </p:cNvSpPr>
          <p:nvPr>
            <p:ph sz="quarter" idx="16"/>
          </p:nvPr>
        </p:nvSpPr>
        <p:spPr>
          <a:xfrm>
            <a:off x="623888" y="3895251"/>
            <a:ext cx="3454992" cy="2281712"/>
          </a:xfrm>
        </p:spPr>
        <p:txBody>
          <a:bodyPr lIns="198000" rIns="198000"/>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7" name="Content Placeholder 13">
            <a:extLst>
              <a:ext uri="{FF2B5EF4-FFF2-40B4-BE49-F238E27FC236}">
                <a16:creationId xmlns:a16="http://schemas.microsoft.com/office/drawing/2014/main" id="{4597B4B3-66D0-B9A7-E3A7-7CBA8E0540B6}"/>
              </a:ext>
            </a:extLst>
          </p:cNvPr>
          <p:cNvSpPr>
            <a:spLocks noGrp="1"/>
          </p:cNvSpPr>
          <p:nvPr>
            <p:ph sz="quarter" idx="17"/>
          </p:nvPr>
        </p:nvSpPr>
        <p:spPr>
          <a:xfrm>
            <a:off x="4366320" y="3895251"/>
            <a:ext cx="3454152" cy="2281712"/>
          </a:xfrm>
        </p:spPr>
        <p:txBody>
          <a:bodyPr lIns="198000" rIns="198000"/>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Content Placeholder 13">
            <a:extLst>
              <a:ext uri="{FF2B5EF4-FFF2-40B4-BE49-F238E27FC236}">
                <a16:creationId xmlns:a16="http://schemas.microsoft.com/office/drawing/2014/main" id="{A886FB86-FAB8-8A39-B77A-5A4B6C4854AF}"/>
              </a:ext>
            </a:extLst>
          </p:cNvPr>
          <p:cNvSpPr>
            <a:spLocks noGrp="1"/>
          </p:cNvSpPr>
          <p:nvPr>
            <p:ph sz="quarter" idx="18"/>
          </p:nvPr>
        </p:nvSpPr>
        <p:spPr>
          <a:xfrm>
            <a:off x="8106768" y="3895251"/>
            <a:ext cx="3454152" cy="2281712"/>
          </a:xfrm>
        </p:spPr>
        <p:txBody>
          <a:bodyPr lIns="198000" rIns="198000"/>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4770285"/>
      </p:ext>
    </p:extLst>
  </p:cSld>
  <p:clrMapOvr>
    <a:masterClrMapping/>
  </p:clrMapOvr>
  <p:extLst>
    <p:ext uri="{DCECCB84-F9BA-43D5-87BE-67443E8EF086}">
      <p15:sldGuideLst xmlns:p15="http://schemas.microsoft.com/office/powerpoint/2012/main">
        <p15:guide id="1" pos="2570" userDrawn="1">
          <p15:clr>
            <a:srgbClr val="FBAE40"/>
          </p15:clr>
        </p15:guide>
        <p15:guide id="2" pos="2751" userDrawn="1">
          <p15:clr>
            <a:srgbClr val="FBAE40"/>
          </p15:clr>
        </p15:guide>
        <p15:guide id="3" pos="4929" userDrawn="1">
          <p15:clr>
            <a:srgbClr val="FBAE40"/>
          </p15:clr>
        </p15:guide>
        <p15:guide id="4" pos="5110" userDrawn="1">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ox and figures">
    <p:bg>
      <p:bgPr>
        <a:solidFill>
          <a:schemeClr val="bg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05706A7-BAA0-98ED-8E10-13E2273952AD}"/>
              </a:ext>
            </a:extLst>
          </p:cNvPr>
          <p:cNvSpPr/>
          <p:nvPr userDrawn="1"/>
        </p:nvSpPr>
        <p:spPr>
          <a:xfrm>
            <a:off x="6240464" y="1484314"/>
            <a:ext cx="5328146" cy="7920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AE4E2E7-1D4E-E020-1086-017814034896}"/>
              </a:ext>
            </a:extLst>
          </p:cNvPr>
          <p:cNvSpPr/>
          <p:nvPr userDrawn="1"/>
        </p:nvSpPr>
        <p:spPr>
          <a:xfrm>
            <a:off x="623390" y="1484314"/>
            <a:ext cx="5328146" cy="7920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6">
            <a:extLst>
              <a:ext uri="{FF2B5EF4-FFF2-40B4-BE49-F238E27FC236}">
                <a16:creationId xmlns:a16="http://schemas.microsoft.com/office/drawing/2014/main" id="{69B4340F-53E3-3ADD-F1E7-7B64A6BCA2E8}"/>
              </a:ext>
            </a:extLst>
          </p:cNvPr>
          <p:cNvSpPr/>
          <p:nvPr userDrawn="1"/>
        </p:nvSpPr>
        <p:spPr>
          <a:xfrm>
            <a:off x="623392" y="1484313"/>
            <a:ext cx="6263126" cy="4681537"/>
          </a:xfrm>
          <a:prstGeom prst="roundRect">
            <a:avLst>
              <a:gd name="adj" fmla="val 595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CE0289B-DBD3-023F-0C7B-82D21F5BA99D}"/>
              </a:ext>
            </a:extLst>
          </p:cNvPr>
          <p:cNvSpPr>
            <a:spLocks noGrp="1"/>
          </p:cNvSpPr>
          <p:nvPr>
            <p:ph type="title"/>
          </p:nvPr>
        </p:nvSpPr>
        <p:spPr/>
        <p:txBody>
          <a:bodyPr/>
          <a:lstStyle/>
          <a:p>
            <a:r>
              <a:rPr lang="en-US"/>
              <a:t>Click to edit Master title style</a:t>
            </a:r>
            <a:endParaRPr lang="de-CH"/>
          </a:p>
        </p:txBody>
      </p:sp>
      <p:sp>
        <p:nvSpPr>
          <p:cNvPr id="8" name="Footer Placeholder 7">
            <a:extLst>
              <a:ext uri="{FF2B5EF4-FFF2-40B4-BE49-F238E27FC236}">
                <a16:creationId xmlns:a16="http://schemas.microsoft.com/office/drawing/2014/main" id="{DEDA71DD-0FA7-74FE-55D8-8E9C883D6591}"/>
              </a:ext>
            </a:extLst>
          </p:cNvPr>
          <p:cNvSpPr>
            <a:spLocks noGrp="1"/>
          </p:cNvSpPr>
          <p:nvPr>
            <p:ph type="ftr" sz="quarter" idx="10"/>
          </p:nvPr>
        </p:nvSpPr>
        <p:spPr/>
        <p:txBody>
          <a:bodyPr/>
          <a:lstStyle/>
          <a:p>
            <a:r>
              <a:rPr lang="en-US"/>
              <a:t>XX Month YYYY  |  Presentation title, venue, speaker</a:t>
            </a:r>
            <a:endParaRPr lang="de-CH" dirty="0"/>
          </a:p>
        </p:txBody>
      </p:sp>
      <p:sp>
        <p:nvSpPr>
          <p:cNvPr id="9" name="Slide Number Placeholder 8">
            <a:extLst>
              <a:ext uri="{FF2B5EF4-FFF2-40B4-BE49-F238E27FC236}">
                <a16:creationId xmlns:a16="http://schemas.microsoft.com/office/drawing/2014/main" id="{27A61370-0B9B-2246-1D24-F93CD8A4402E}"/>
              </a:ext>
            </a:extLst>
          </p:cNvPr>
          <p:cNvSpPr>
            <a:spLocks noGrp="1"/>
          </p:cNvSpPr>
          <p:nvPr>
            <p:ph type="sldNum" sz="quarter" idx="11"/>
          </p:nvPr>
        </p:nvSpPr>
        <p:spPr/>
        <p:txBody>
          <a:bodyPr/>
          <a:lstStyle/>
          <a:p>
            <a:fld id="{7C2DC9DC-5E8A-442A-B8BB-4433D0083E44}" type="slidenum">
              <a:rPr lang="de-CH" smtClean="0"/>
              <a:pPr/>
              <a:t>‹#›</a:t>
            </a:fld>
            <a:endParaRPr lang="de-CH" dirty="0"/>
          </a:p>
        </p:txBody>
      </p:sp>
      <p:sp>
        <p:nvSpPr>
          <p:cNvPr id="14" name="Content Placeholder 13">
            <a:extLst>
              <a:ext uri="{FF2B5EF4-FFF2-40B4-BE49-F238E27FC236}">
                <a16:creationId xmlns:a16="http://schemas.microsoft.com/office/drawing/2014/main" id="{33DABE16-E12D-8BAC-0F04-F537CBFC4056}"/>
              </a:ext>
            </a:extLst>
          </p:cNvPr>
          <p:cNvSpPr>
            <a:spLocks noGrp="1"/>
          </p:cNvSpPr>
          <p:nvPr>
            <p:ph sz="quarter" idx="13"/>
          </p:nvPr>
        </p:nvSpPr>
        <p:spPr>
          <a:xfrm>
            <a:off x="623888" y="2276475"/>
            <a:ext cx="6264200" cy="3900488"/>
          </a:xfrm>
        </p:spPr>
        <p:txBody>
          <a:bodyPr lIns="198000" rIns="198000"/>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0" name="Text Placeholder 19">
            <a:extLst>
              <a:ext uri="{FF2B5EF4-FFF2-40B4-BE49-F238E27FC236}">
                <a16:creationId xmlns:a16="http://schemas.microsoft.com/office/drawing/2014/main" id="{62AFCC5C-8A9B-90E1-44AC-DB1496D7E34E}"/>
              </a:ext>
            </a:extLst>
          </p:cNvPr>
          <p:cNvSpPr>
            <a:spLocks noGrp="1"/>
          </p:cNvSpPr>
          <p:nvPr>
            <p:ph type="body" sz="quarter" idx="16"/>
          </p:nvPr>
        </p:nvSpPr>
        <p:spPr>
          <a:xfrm>
            <a:off x="623888" y="1484313"/>
            <a:ext cx="6262630" cy="781050"/>
          </a:xfrm>
        </p:spPr>
        <p:txBody>
          <a:bodyPr lIns="198000" tIns="288000" rIns="198000" bIns="288000"/>
          <a:lstStyle>
            <a:lvl1pPr>
              <a:defRPr sz="1400" b="1"/>
            </a:lvl1pPr>
            <a:lvl2pPr marL="0" indent="0">
              <a:spcBef>
                <a:spcPts val="0"/>
              </a:spcBef>
              <a:buNone/>
              <a:defRPr sz="1400"/>
            </a:lvl2pPr>
          </a:lstStyle>
          <a:p>
            <a:pPr lvl="0"/>
            <a:r>
              <a:rPr lang="en-US"/>
              <a:t>Click to edit Master text styles</a:t>
            </a:r>
          </a:p>
          <a:p>
            <a:pPr lvl="1"/>
            <a:r>
              <a:rPr lang="en-US"/>
              <a:t>Second level</a:t>
            </a:r>
          </a:p>
        </p:txBody>
      </p:sp>
      <p:sp>
        <p:nvSpPr>
          <p:cNvPr id="6" name="Content Placeholder 5">
            <a:extLst>
              <a:ext uri="{FF2B5EF4-FFF2-40B4-BE49-F238E27FC236}">
                <a16:creationId xmlns:a16="http://schemas.microsoft.com/office/drawing/2014/main" id="{47E3B958-7562-EAE1-F3F1-CFE7644E355E}"/>
              </a:ext>
            </a:extLst>
          </p:cNvPr>
          <p:cNvSpPr>
            <a:spLocks noGrp="1"/>
          </p:cNvSpPr>
          <p:nvPr>
            <p:ph sz="quarter" idx="17" hasCustomPrompt="1"/>
          </p:nvPr>
        </p:nvSpPr>
        <p:spPr>
          <a:xfrm>
            <a:off x="7177088" y="1484313"/>
            <a:ext cx="4391025" cy="2196000"/>
          </a:xfrm>
          <a:prstGeom prst="roundRect">
            <a:avLst>
              <a:gd name="adj" fmla="val 8578"/>
            </a:avLst>
          </a:prstGeom>
          <a:solidFill>
            <a:schemeClr val="accent1"/>
          </a:solidFill>
        </p:spPr>
        <p:txBody>
          <a:bodyPr lIns="198000" tIns="198000" rIns="198000" bIns="198000" anchor="ctr"/>
          <a:lstStyle>
            <a:lvl1pPr algn="ctr">
              <a:defRPr sz="4400">
                <a:solidFill>
                  <a:schemeClr val="bg1"/>
                </a:solidFill>
                <a:latin typeface="+mj-lt"/>
              </a:defRPr>
            </a:lvl1pPr>
            <a:lvl2pPr marL="0" indent="0" algn="ctr">
              <a:spcBef>
                <a:spcPts val="0"/>
              </a:spcBef>
              <a:buNone/>
              <a:defRPr>
                <a:solidFill>
                  <a:schemeClr val="bg1"/>
                </a:solidFill>
              </a:defRPr>
            </a:lvl2pPr>
          </a:lstStyle>
          <a:p>
            <a:pPr lvl="0"/>
            <a:r>
              <a:rPr lang="en-US" dirty="0"/>
              <a:t>12345</a:t>
            </a:r>
          </a:p>
          <a:p>
            <a:pPr lvl="1"/>
            <a:r>
              <a:rPr lang="en-US" dirty="0"/>
              <a:t>Second level</a:t>
            </a:r>
          </a:p>
        </p:txBody>
      </p:sp>
      <p:sp>
        <p:nvSpPr>
          <p:cNvPr id="16" name="Content Placeholder 5">
            <a:extLst>
              <a:ext uri="{FF2B5EF4-FFF2-40B4-BE49-F238E27FC236}">
                <a16:creationId xmlns:a16="http://schemas.microsoft.com/office/drawing/2014/main" id="{605477F9-8EF0-0B20-52C2-241CFA79851F}"/>
              </a:ext>
            </a:extLst>
          </p:cNvPr>
          <p:cNvSpPr>
            <a:spLocks noGrp="1"/>
          </p:cNvSpPr>
          <p:nvPr>
            <p:ph sz="quarter" idx="18" hasCustomPrompt="1"/>
          </p:nvPr>
        </p:nvSpPr>
        <p:spPr>
          <a:xfrm>
            <a:off x="7177088" y="3969304"/>
            <a:ext cx="4391025" cy="2196000"/>
          </a:xfrm>
          <a:prstGeom prst="roundRect">
            <a:avLst>
              <a:gd name="adj" fmla="val 8578"/>
            </a:avLst>
          </a:prstGeom>
          <a:solidFill>
            <a:schemeClr val="accent2"/>
          </a:solidFill>
        </p:spPr>
        <p:txBody>
          <a:bodyPr lIns="198000" tIns="198000" rIns="198000" bIns="198000" anchor="ctr"/>
          <a:lstStyle>
            <a:lvl1pPr algn="ctr">
              <a:defRPr sz="4400">
                <a:latin typeface="+mj-lt"/>
              </a:defRPr>
            </a:lvl1pPr>
            <a:lvl2pPr marL="0" indent="0" algn="ctr">
              <a:spcBef>
                <a:spcPts val="0"/>
              </a:spcBef>
              <a:buNone/>
              <a:defRPr/>
            </a:lvl2pPr>
          </a:lstStyle>
          <a:p>
            <a:pPr lvl="0"/>
            <a:r>
              <a:rPr lang="en-US" dirty="0"/>
              <a:t>12345</a:t>
            </a:r>
          </a:p>
          <a:p>
            <a:pPr lvl="1"/>
            <a:r>
              <a:rPr lang="en-US" dirty="0"/>
              <a:t>Second level</a:t>
            </a:r>
          </a:p>
        </p:txBody>
      </p:sp>
      <p:sp>
        <p:nvSpPr>
          <p:cNvPr id="3" name="Subtitle 2">
            <a:extLst>
              <a:ext uri="{FF2B5EF4-FFF2-40B4-BE49-F238E27FC236}">
                <a16:creationId xmlns:a16="http://schemas.microsoft.com/office/drawing/2014/main" id="{395A14AB-2CD2-9AC7-9939-87D72BE20C33}"/>
              </a:ext>
            </a:extLst>
          </p:cNvPr>
          <p:cNvSpPr>
            <a:spLocks noGrp="1"/>
          </p:cNvSpPr>
          <p:nvPr>
            <p:ph type="subTitle" idx="12" hasCustomPrompt="1"/>
          </p:nvPr>
        </p:nvSpPr>
        <p:spPr>
          <a:xfrm>
            <a:off x="623887" y="930095"/>
            <a:ext cx="10944225" cy="266657"/>
          </a:xfrm>
        </p:spPr>
        <p:txBody>
          <a:bodyPr/>
          <a:lstStyle>
            <a:lvl1pPr marL="0" indent="0" algn="l">
              <a:buNone/>
              <a:defRPr sz="1800">
                <a:solidFill>
                  <a:schemeClr val="tx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 (optional)</a:t>
            </a:r>
            <a:endParaRPr lang="de-CH" dirty="0"/>
          </a:p>
        </p:txBody>
      </p:sp>
    </p:spTree>
    <p:extLst>
      <p:ext uri="{BB962C8B-B14F-4D97-AF65-F5344CB8AC3E}">
        <p14:creationId xmlns:p14="http://schemas.microsoft.com/office/powerpoint/2010/main" val="1081248242"/>
      </p:ext>
    </p:extLst>
  </p:cSld>
  <p:clrMapOvr>
    <a:masterClrMapping/>
  </p:clrMapOvr>
  <p:extLst>
    <p:ext uri="{DCECCB84-F9BA-43D5-87BE-67443E8EF086}">
      <p15:sldGuideLst xmlns:p15="http://schemas.microsoft.com/office/powerpoint/2012/main">
        <p15:guide id="1" pos="4339" userDrawn="1">
          <p15:clr>
            <a:srgbClr val="FBAE40"/>
          </p15:clr>
        </p15:guide>
        <p15:guide id="2" pos="4520" userDrawn="1">
          <p15:clr>
            <a:srgbClr val="FBAE40"/>
          </p15:clr>
        </p15:guide>
        <p15:guide id="3" orient="horz" pos="2319" userDrawn="1">
          <p15:clr>
            <a:srgbClr val="FBAE40"/>
          </p15:clr>
        </p15:guide>
        <p15:guide id="4" orient="horz" pos="2500" userDrawn="1">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ox and figures 2">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05706A7-BAA0-98ED-8E10-13E2273952AD}"/>
              </a:ext>
            </a:extLst>
          </p:cNvPr>
          <p:cNvSpPr/>
          <p:nvPr userDrawn="1"/>
        </p:nvSpPr>
        <p:spPr>
          <a:xfrm>
            <a:off x="6240464" y="1484314"/>
            <a:ext cx="5328146" cy="7920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AE4E2E7-1D4E-E020-1086-017814034896}"/>
              </a:ext>
            </a:extLst>
          </p:cNvPr>
          <p:cNvSpPr/>
          <p:nvPr userDrawn="1"/>
        </p:nvSpPr>
        <p:spPr>
          <a:xfrm>
            <a:off x="623390" y="1484314"/>
            <a:ext cx="5328146" cy="7920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CE0289B-DBD3-023F-0C7B-82D21F5BA99D}"/>
              </a:ext>
            </a:extLst>
          </p:cNvPr>
          <p:cNvSpPr>
            <a:spLocks noGrp="1"/>
          </p:cNvSpPr>
          <p:nvPr>
            <p:ph type="title"/>
          </p:nvPr>
        </p:nvSpPr>
        <p:spPr/>
        <p:txBody>
          <a:bodyPr/>
          <a:lstStyle/>
          <a:p>
            <a:r>
              <a:rPr lang="en-US"/>
              <a:t>Click to edit Master title style</a:t>
            </a:r>
            <a:endParaRPr lang="de-CH"/>
          </a:p>
        </p:txBody>
      </p:sp>
      <p:sp>
        <p:nvSpPr>
          <p:cNvPr id="8" name="Footer Placeholder 7">
            <a:extLst>
              <a:ext uri="{FF2B5EF4-FFF2-40B4-BE49-F238E27FC236}">
                <a16:creationId xmlns:a16="http://schemas.microsoft.com/office/drawing/2014/main" id="{DEDA71DD-0FA7-74FE-55D8-8E9C883D6591}"/>
              </a:ext>
            </a:extLst>
          </p:cNvPr>
          <p:cNvSpPr>
            <a:spLocks noGrp="1"/>
          </p:cNvSpPr>
          <p:nvPr>
            <p:ph type="ftr" sz="quarter" idx="10"/>
          </p:nvPr>
        </p:nvSpPr>
        <p:spPr/>
        <p:txBody>
          <a:bodyPr/>
          <a:lstStyle/>
          <a:p>
            <a:r>
              <a:rPr lang="en-US"/>
              <a:t>XX Month YYYY  |  Presentation title, venue, speaker</a:t>
            </a:r>
            <a:endParaRPr lang="de-CH" dirty="0"/>
          </a:p>
        </p:txBody>
      </p:sp>
      <p:sp>
        <p:nvSpPr>
          <p:cNvPr id="9" name="Slide Number Placeholder 8">
            <a:extLst>
              <a:ext uri="{FF2B5EF4-FFF2-40B4-BE49-F238E27FC236}">
                <a16:creationId xmlns:a16="http://schemas.microsoft.com/office/drawing/2014/main" id="{27A61370-0B9B-2246-1D24-F93CD8A4402E}"/>
              </a:ext>
            </a:extLst>
          </p:cNvPr>
          <p:cNvSpPr>
            <a:spLocks noGrp="1"/>
          </p:cNvSpPr>
          <p:nvPr>
            <p:ph type="sldNum" sz="quarter" idx="11"/>
          </p:nvPr>
        </p:nvSpPr>
        <p:spPr/>
        <p:txBody>
          <a:bodyPr/>
          <a:lstStyle/>
          <a:p>
            <a:fld id="{7C2DC9DC-5E8A-442A-B8BB-4433D0083E44}" type="slidenum">
              <a:rPr lang="de-CH" smtClean="0"/>
              <a:pPr/>
              <a:t>‹#›</a:t>
            </a:fld>
            <a:endParaRPr lang="de-CH" dirty="0"/>
          </a:p>
        </p:txBody>
      </p:sp>
      <p:sp>
        <p:nvSpPr>
          <p:cNvPr id="14" name="Content Placeholder 13">
            <a:extLst>
              <a:ext uri="{FF2B5EF4-FFF2-40B4-BE49-F238E27FC236}">
                <a16:creationId xmlns:a16="http://schemas.microsoft.com/office/drawing/2014/main" id="{33DABE16-E12D-8BAC-0F04-F537CBFC4056}"/>
              </a:ext>
            </a:extLst>
          </p:cNvPr>
          <p:cNvSpPr>
            <a:spLocks noGrp="1"/>
          </p:cNvSpPr>
          <p:nvPr>
            <p:ph sz="quarter" idx="13"/>
          </p:nvPr>
        </p:nvSpPr>
        <p:spPr>
          <a:xfrm>
            <a:off x="623887" y="3356326"/>
            <a:ext cx="10944223" cy="2820636"/>
          </a:xfrm>
        </p:spPr>
        <p:txBody>
          <a:bodyPr lIns="0" tIns="0" rIns="0" bIns="0"/>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0" name="Text Placeholder 19">
            <a:extLst>
              <a:ext uri="{FF2B5EF4-FFF2-40B4-BE49-F238E27FC236}">
                <a16:creationId xmlns:a16="http://schemas.microsoft.com/office/drawing/2014/main" id="{62AFCC5C-8A9B-90E1-44AC-DB1496D7E34E}"/>
              </a:ext>
            </a:extLst>
          </p:cNvPr>
          <p:cNvSpPr>
            <a:spLocks noGrp="1"/>
          </p:cNvSpPr>
          <p:nvPr>
            <p:ph type="body" sz="quarter" idx="16" hasCustomPrompt="1"/>
          </p:nvPr>
        </p:nvSpPr>
        <p:spPr>
          <a:xfrm>
            <a:off x="623887" y="1484313"/>
            <a:ext cx="10944225" cy="576535"/>
          </a:xfrm>
        </p:spPr>
        <p:txBody>
          <a:bodyPr lIns="0" tIns="0" rIns="0" bIns="0"/>
          <a:lstStyle>
            <a:lvl1pPr>
              <a:defRPr sz="1800" b="1"/>
            </a:lvl1pPr>
            <a:lvl2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800"/>
            </a:lvl2pPr>
          </a:lstStyle>
          <a:p>
            <a:pPr marL="0" marR="0" lvl="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lang="en-US" dirty="0"/>
              <a:t>Lead Text Title</a:t>
            </a:r>
          </a:p>
          <a:p>
            <a:pPr marL="0" marR="0" lvl="1"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lang="en-US" dirty="0"/>
              <a:t>Lead Text</a:t>
            </a:r>
          </a:p>
        </p:txBody>
      </p:sp>
      <p:sp>
        <p:nvSpPr>
          <p:cNvPr id="6" name="Content Placeholder 5">
            <a:extLst>
              <a:ext uri="{FF2B5EF4-FFF2-40B4-BE49-F238E27FC236}">
                <a16:creationId xmlns:a16="http://schemas.microsoft.com/office/drawing/2014/main" id="{47E3B958-7562-EAE1-F3F1-CFE7644E355E}"/>
              </a:ext>
            </a:extLst>
          </p:cNvPr>
          <p:cNvSpPr>
            <a:spLocks noGrp="1"/>
          </p:cNvSpPr>
          <p:nvPr>
            <p:ph sz="quarter" idx="17" hasCustomPrompt="1"/>
          </p:nvPr>
        </p:nvSpPr>
        <p:spPr>
          <a:xfrm>
            <a:off x="623889" y="2132857"/>
            <a:ext cx="3455888" cy="1080119"/>
          </a:xfrm>
          <a:prstGeom prst="roundRect">
            <a:avLst>
              <a:gd name="adj" fmla="val 8578"/>
            </a:avLst>
          </a:prstGeom>
          <a:solidFill>
            <a:schemeClr val="accent1"/>
          </a:solidFill>
        </p:spPr>
        <p:txBody>
          <a:bodyPr lIns="198000" tIns="198000" rIns="198000" bIns="198000" anchor="ctr"/>
          <a:lstStyle>
            <a:lvl1pPr algn="ctr">
              <a:spcBef>
                <a:spcPts val="0"/>
              </a:spcBef>
              <a:defRPr sz="4400">
                <a:solidFill>
                  <a:schemeClr val="bg1"/>
                </a:solidFill>
                <a:latin typeface="+mj-lt"/>
              </a:defRPr>
            </a:lvl1pPr>
            <a:lvl2pPr marL="0" indent="0" algn="ctr">
              <a:spcBef>
                <a:spcPts val="0"/>
              </a:spcBef>
              <a:buNone/>
              <a:defRPr sz="1400">
                <a:solidFill>
                  <a:schemeClr val="bg1"/>
                </a:solidFill>
              </a:defRPr>
            </a:lvl2pPr>
          </a:lstStyle>
          <a:p>
            <a:pPr lvl="0"/>
            <a:r>
              <a:rPr lang="en-US" dirty="0"/>
              <a:t>12345</a:t>
            </a:r>
          </a:p>
          <a:p>
            <a:pPr lvl="1"/>
            <a:r>
              <a:rPr lang="en-US" dirty="0"/>
              <a:t>Second level</a:t>
            </a:r>
          </a:p>
        </p:txBody>
      </p:sp>
      <p:sp>
        <p:nvSpPr>
          <p:cNvPr id="16" name="Content Placeholder 5">
            <a:extLst>
              <a:ext uri="{FF2B5EF4-FFF2-40B4-BE49-F238E27FC236}">
                <a16:creationId xmlns:a16="http://schemas.microsoft.com/office/drawing/2014/main" id="{605477F9-8EF0-0B20-52C2-241CFA79851F}"/>
              </a:ext>
            </a:extLst>
          </p:cNvPr>
          <p:cNvSpPr>
            <a:spLocks noGrp="1"/>
          </p:cNvSpPr>
          <p:nvPr>
            <p:ph sz="quarter" idx="18" hasCustomPrompt="1"/>
          </p:nvPr>
        </p:nvSpPr>
        <p:spPr>
          <a:xfrm>
            <a:off x="4367944" y="2132857"/>
            <a:ext cx="3456000" cy="1080000"/>
          </a:xfrm>
          <a:prstGeom prst="roundRect">
            <a:avLst>
              <a:gd name="adj" fmla="val 8578"/>
            </a:avLst>
          </a:prstGeom>
          <a:solidFill>
            <a:schemeClr val="accent2"/>
          </a:solidFill>
        </p:spPr>
        <p:txBody>
          <a:bodyPr lIns="198000" tIns="198000" rIns="198000" bIns="198000" anchor="ctr"/>
          <a:lstStyle>
            <a:lvl1pPr algn="ctr">
              <a:defRPr sz="4400">
                <a:latin typeface="+mj-lt"/>
              </a:defRPr>
            </a:lvl1pPr>
            <a:lvl2pPr marL="0" indent="0" algn="ctr">
              <a:spcBef>
                <a:spcPts val="0"/>
              </a:spcBef>
              <a:buNone/>
              <a:defRPr sz="1400"/>
            </a:lvl2pPr>
          </a:lstStyle>
          <a:p>
            <a:pPr lvl="0"/>
            <a:r>
              <a:rPr lang="en-US" dirty="0"/>
              <a:t>12345</a:t>
            </a:r>
          </a:p>
          <a:p>
            <a:pPr lvl="1"/>
            <a:r>
              <a:rPr lang="en-US" dirty="0"/>
              <a:t>Second level</a:t>
            </a:r>
          </a:p>
        </p:txBody>
      </p:sp>
      <p:sp>
        <p:nvSpPr>
          <p:cNvPr id="3" name="Content Placeholder 5">
            <a:extLst>
              <a:ext uri="{FF2B5EF4-FFF2-40B4-BE49-F238E27FC236}">
                <a16:creationId xmlns:a16="http://schemas.microsoft.com/office/drawing/2014/main" id="{142DCF3F-A868-E376-7EEE-562795F9410E}"/>
              </a:ext>
            </a:extLst>
          </p:cNvPr>
          <p:cNvSpPr>
            <a:spLocks noGrp="1"/>
          </p:cNvSpPr>
          <p:nvPr>
            <p:ph sz="quarter" idx="19" hasCustomPrompt="1"/>
          </p:nvPr>
        </p:nvSpPr>
        <p:spPr>
          <a:xfrm>
            <a:off x="8112111" y="2132857"/>
            <a:ext cx="3456000" cy="1080000"/>
          </a:xfrm>
          <a:prstGeom prst="roundRect">
            <a:avLst>
              <a:gd name="adj" fmla="val 8578"/>
            </a:avLst>
          </a:prstGeom>
          <a:solidFill>
            <a:schemeClr val="tx1"/>
          </a:solidFill>
        </p:spPr>
        <p:txBody>
          <a:bodyPr lIns="198000" tIns="198000" rIns="198000" bIns="198000" anchor="ctr"/>
          <a:lstStyle>
            <a:lvl1pPr algn="ctr">
              <a:defRPr sz="4400">
                <a:solidFill>
                  <a:schemeClr val="bg1"/>
                </a:solidFill>
                <a:latin typeface="+mj-lt"/>
              </a:defRPr>
            </a:lvl1pPr>
            <a:lvl2pPr marL="0" indent="0" algn="ctr">
              <a:spcBef>
                <a:spcPts val="0"/>
              </a:spcBef>
              <a:buNone/>
              <a:defRPr sz="1400">
                <a:solidFill>
                  <a:schemeClr val="bg1"/>
                </a:solidFill>
              </a:defRPr>
            </a:lvl2pPr>
          </a:lstStyle>
          <a:p>
            <a:pPr lvl="0"/>
            <a:r>
              <a:rPr lang="en-US" dirty="0"/>
              <a:t>12345</a:t>
            </a:r>
          </a:p>
          <a:p>
            <a:pPr lvl="1"/>
            <a:r>
              <a:rPr lang="en-US" dirty="0"/>
              <a:t>Second level</a:t>
            </a:r>
          </a:p>
        </p:txBody>
      </p:sp>
      <p:sp>
        <p:nvSpPr>
          <p:cNvPr id="4" name="Subtitle 2">
            <a:extLst>
              <a:ext uri="{FF2B5EF4-FFF2-40B4-BE49-F238E27FC236}">
                <a16:creationId xmlns:a16="http://schemas.microsoft.com/office/drawing/2014/main" id="{0A14C54F-F8CC-830D-92D0-CC4D3B87F214}"/>
              </a:ext>
            </a:extLst>
          </p:cNvPr>
          <p:cNvSpPr>
            <a:spLocks noGrp="1"/>
          </p:cNvSpPr>
          <p:nvPr>
            <p:ph type="subTitle" idx="12" hasCustomPrompt="1"/>
          </p:nvPr>
        </p:nvSpPr>
        <p:spPr>
          <a:xfrm>
            <a:off x="623887" y="930095"/>
            <a:ext cx="10944225" cy="266657"/>
          </a:xfrm>
        </p:spPr>
        <p:txBody>
          <a:bodyPr/>
          <a:lstStyle>
            <a:lvl1pPr marL="0" indent="0" algn="l">
              <a:buNone/>
              <a:defRPr sz="1800">
                <a:solidFill>
                  <a:schemeClr val="tx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 (optional)</a:t>
            </a:r>
            <a:endParaRPr lang="de-CH" dirty="0"/>
          </a:p>
        </p:txBody>
      </p:sp>
    </p:spTree>
    <p:extLst>
      <p:ext uri="{BB962C8B-B14F-4D97-AF65-F5344CB8AC3E}">
        <p14:creationId xmlns:p14="http://schemas.microsoft.com/office/powerpoint/2010/main" val="1494380206"/>
      </p:ext>
    </p:extLst>
  </p:cSld>
  <p:clrMapOvr>
    <a:masterClrMapping/>
  </p:clrMapOvr>
  <p:extLst>
    <p:ext uri="{DCECCB84-F9BA-43D5-87BE-67443E8EF086}">
      <p15:sldGuideLst xmlns:p15="http://schemas.microsoft.com/office/powerpoint/2012/main">
        <p15:guide id="1" pos="4339" userDrawn="1">
          <p15:clr>
            <a:srgbClr val="FBAE40"/>
          </p15:clr>
        </p15:guide>
        <p15:guide id="2" pos="4520" userDrawn="1">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4 contacts">
    <p:bg>
      <p:bgPr>
        <a:solidFill>
          <a:schemeClr val="bg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05706A7-BAA0-98ED-8E10-13E2273952AD}"/>
              </a:ext>
            </a:extLst>
          </p:cNvPr>
          <p:cNvSpPr/>
          <p:nvPr userDrawn="1"/>
        </p:nvSpPr>
        <p:spPr>
          <a:xfrm>
            <a:off x="6240464" y="1484314"/>
            <a:ext cx="5328146" cy="7920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AE4E2E7-1D4E-E020-1086-017814034896}"/>
              </a:ext>
            </a:extLst>
          </p:cNvPr>
          <p:cNvSpPr/>
          <p:nvPr userDrawn="1"/>
        </p:nvSpPr>
        <p:spPr>
          <a:xfrm>
            <a:off x="623390" y="1484314"/>
            <a:ext cx="5328146" cy="7920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CE0289B-DBD3-023F-0C7B-82D21F5BA99D}"/>
              </a:ext>
            </a:extLst>
          </p:cNvPr>
          <p:cNvSpPr>
            <a:spLocks noGrp="1"/>
          </p:cNvSpPr>
          <p:nvPr>
            <p:ph type="title"/>
          </p:nvPr>
        </p:nvSpPr>
        <p:spPr/>
        <p:txBody>
          <a:bodyPr/>
          <a:lstStyle/>
          <a:p>
            <a:r>
              <a:rPr lang="en-US"/>
              <a:t>Click to edit Master title style</a:t>
            </a:r>
            <a:endParaRPr lang="de-CH"/>
          </a:p>
        </p:txBody>
      </p:sp>
      <p:sp>
        <p:nvSpPr>
          <p:cNvPr id="8" name="Footer Placeholder 7">
            <a:extLst>
              <a:ext uri="{FF2B5EF4-FFF2-40B4-BE49-F238E27FC236}">
                <a16:creationId xmlns:a16="http://schemas.microsoft.com/office/drawing/2014/main" id="{DEDA71DD-0FA7-74FE-55D8-8E9C883D6591}"/>
              </a:ext>
            </a:extLst>
          </p:cNvPr>
          <p:cNvSpPr>
            <a:spLocks noGrp="1"/>
          </p:cNvSpPr>
          <p:nvPr>
            <p:ph type="ftr" sz="quarter" idx="10"/>
          </p:nvPr>
        </p:nvSpPr>
        <p:spPr/>
        <p:txBody>
          <a:bodyPr/>
          <a:lstStyle/>
          <a:p>
            <a:r>
              <a:rPr lang="en-US"/>
              <a:t>XX Month YYYY  |  Presentation title, venue, speaker</a:t>
            </a:r>
            <a:endParaRPr lang="de-CH" dirty="0"/>
          </a:p>
        </p:txBody>
      </p:sp>
      <p:sp>
        <p:nvSpPr>
          <p:cNvPr id="9" name="Slide Number Placeholder 8">
            <a:extLst>
              <a:ext uri="{FF2B5EF4-FFF2-40B4-BE49-F238E27FC236}">
                <a16:creationId xmlns:a16="http://schemas.microsoft.com/office/drawing/2014/main" id="{27A61370-0B9B-2246-1D24-F93CD8A4402E}"/>
              </a:ext>
            </a:extLst>
          </p:cNvPr>
          <p:cNvSpPr>
            <a:spLocks noGrp="1"/>
          </p:cNvSpPr>
          <p:nvPr>
            <p:ph type="sldNum" sz="quarter" idx="11"/>
          </p:nvPr>
        </p:nvSpPr>
        <p:spPr/>
        <p:txBody>
          <a:bodyPr/>
          <a:lstStyle/>
          <a:p>
            <a:fld id="{7C2DC9DC-5E8A-442A-B8BB-4433D0083E44}" type="slidenum">
              <a:rPr lang="de-CH" smtClean="0"/>
              <a:pPr/>
              <a:t>‹#›</a:t>
            </a:fld>
            <a:endParaRPr lang="de-CH" dirty="0"/>
          </a:p>
        </p:txBody>
      </p:sp>
      <p:sp>
        <p:nvSpPr>
          <p:cNvPr id="20" name="Text Placeholder 19">
            <a:extLst>
              <a:ext uri="{FF2B5EF4-FFF2-40B4-BE49-F238E27FC236}">
                <a16:creationId xmlns:a16="http://schemas.microsoft.com/office/drawing/2014/main" id="{62AFCC5C-8A9B-90E1-44AC-DB1496D7E34E}"/>
              </a:ext>
            </a:extLst>
          </p:cNvPr>
          <p:cNvSpPr>
            <a:spLocks noGrp="1"/>
          </p:cNvSpPr>
          <p:nvPr>
            <p:ph type="body" sz="quarter" idx="16" hasCustomPrompt="1"/>
          </p:nvPr>
        </p:nvSpPr>
        <p:spPr>
          <a:xfrm>
            <a:off x="1559496" y="4005064"/>
            <a:ext cx="1872208" cy="781050"/>
          </a:xfrm>
        </p:spPr>
        <p:txBody>
          <a:bodyPr lIns="0" tIns="0" rIns="0" bIns="0"/>
          <a:lstStyle>
            <a:lvl1pPr>
              <a:defRPr sz="1200" b="1"/>
            </a:lvl1pPr>
            <a:lvl2pPr marL="0" indent="0">
              <a:spcBef>
                <a:spcPts val="0"/>
              </a:spcBef>
              <a:buNone/>
              <a:defRPr sz="1200"/>
            </a:lvl2pPr>
            <a:lvl3pPr marL="0" indent="0">
              <a:spcBef>
                <a:spcPts val="1800"/>
              </a:spcBef>
              <a:buNone/>
              <a:defRPr sz="1000"/>
            </a:lvl3pPr>
          </a:lstStyle>
          <a:p>
            <a:pPr lvl="0"/>
            <a:r>
              <a:rPr lang="en-US" dirty="0"/>
              <a:t>Last name, first name</a:t>
            </a:r>
          </a:p>
          <a:p>
            <a:pPr lvl="1"/>
            <a:r>
              <a:rPr lang="en-US" dirty="0"/>
              <a:t>Second level</a:t>
            </a:r>
          </a:p>
          <a:p>
            <a:pPr lvl="2"/>
            <a:r>
              <a:rPr lang="en-US" dirty="0"/>
              <a:t>e-mail</a:t>
            </a:r>
          </a:p>
        </p:txBody>
      </p:sp>
      <p:sp>
        <p:nvSpPr>
          <p:cNvPr id="5" name="Text Placeholder 19">
            <a:extLst>
              <a:ext uri="{FF2B5EF4-FFF2-40B4-BE49-F238E27FC236}">
                <a16:creationId xmlns:a16="http://schemas.microsoft.com/office/drawing/2014/main" id="{1CFE1F06-DEF5-6806-1D90-29E32F560649}"/>
              </a:ext>
            </a:extLst>
          </p:cNvPr>
          <p:cNvSpPr>
            <a:spLocks noGrp="1"/>
          </p:cNvSpPr>
          <p:nvPr>
            <p:ph type="body" sz="quarter" idx="17" hasCustomPrompt="1"/>
          </p:nvPr>
        </p:nvSpPr>
        <p:spPr>
          <a:xfrm>
            <a:off x="4031771" y="4005064"/>
            <a:ext cx="1872208" cy="781050"/>
          </a:xfrm>
        </p:spPr>
        <p:txBody>
          <a:bodyPr lIns="0" tIns="0" rIns="0" bIns="0"/>
          <a:lstStyle>
            <a:lvl1pPr>
              <a:defRPr sz="1200" b="1"/>
            </a:lvl1pPr>
            <a:lvl2pPr marL="0" indent="0">
              <a:spcBef>
                <a:spcPts val="0"/>
              </a:spcBef>
              <a:buNone/>
              <a:defRPr sz="1200"/>
            </a:lvl2pPr>
            <a:lvl3pPr marL="0" indent="0">
              <a:spcBef>
                <a:spcPts val="1800"/>
              </a:spcBef>
              <a:buNone/>
              <a:defRPr sz="1000"/>
            </a:lvl3pPr>
          </a:lstStyle>
          <a:p>
            <a:pPr lvl="0"/>
            <a:r>
              <a:rPr lang="en-US" dirty="0"/>
              <a:t>Last name, first name</a:t>
            </a:r>
          </a:p>
          <a:p>
            <a:pPr lvl="1"/>
            <a:r>
              <a:rPr lang="en-US" dirty="0"/>
              <a:t>Second level</a:t>
            </a:r>
          </a:p>
          <a:p>
            <a:pPr lvl="2"/>
            <a:r>
              <a:rPr lang="en-US" dirty="0"/>
              <a:t>e-mail</a:t>
            </a:r>
          </a:p>
        </p:txBody>
      </p:sp>
      <p:sp>
        <p:nvSpPr>
          <p:cNvPr id="17" name="Text Placeholder 19">
            <a:extLst>
              <a:ext uri="{FF2B5EF4-FFF2-40B4-BE49-F238E27FC236}">
                <a16:creationId xmlns:a16="http://schemas.microsoft.com/office/drawing/2014/main" id="{2E58EB67-0222-CB1D-1BEA-4FE28C5E9719}"/>
              </a:ext>
            </a:extLst>
          </p:cNvPr>
          <p:cNvSpPr>
            <a:spLocks noGrp="1"/>
          </p:cNvSpPr>
          <p:nvPr>
            <p:ph type="body" sz="quarter" idx="18" hasCustomPrompt="1"/>
          </p:nvPr>
        </p:nvSpPr>
        <p:spPr>
          <a:xfrm>
            <a:off x="6504046" y="4005064"/>
            <a:ext cx="1872208" cy="781050"/>
          </a:xfrm>
        </p:spPr>
        <p:txBody>
          <a:bodyPr lIns="0" tIns="0" rIns="0" bIns="0"/>
          <a:lstStyle>
            <a:lvl1pPr>
              <a:defRPr sz="1200" b="1"/>
            </a:lvl1pPr>
            <a:lvl2pPr marL="0" indent="0">
              <a:spcBef>
                <a:spcPts val="0"/>
              </a:spcBef>
              <a:buNone/>
              <a:defRPr sz="1200"/>
            </a:lvl2pPr>
            <a:lvl3pPr marL="0" indent="0">
              <a:spcBef>
                <a:spcPts val="1800"/>
              </a:spcBef>
              <a:buNone/>
              <a:defRPr sz="1000"/>
            </a:lvl3pPr>
          </a:lstStyle>
          <a:p>
            <a:pPr lvl="0"/>
            <a:r>
              <a:rPr lang="en-US" dirty="0"/>
              <a:t>Last name, first name</a:t>
            </a:r>
          </a:p>
          <a:p>
            <a:pPr lvl="1"/>
            <a:r>
              <a:rPr lang="en-US" dirty="0"/>
              <a:t>Second level</a:t>
            </a:r>
          </a:p>
          <a:p>
            <a:pPr lvl="2"/>
            <a:r>
              <a:rPr lang="en-US" dirty="0"/>
              <a:t>e-mail</a:t>
            </a:r>
          </a:p>
        </p:txBody>
      </p:sp>
      <p:sp>
        <p:nvSpPr>
          <p:cNvPr id="18" name="Text Placeholder 19">
            <a:extLst>
              <a:ext uri="{FF2B5EF4-FFF2-40B4-BE49-F238E27FC236}">
                <a16:creationId xmlns:a16="http://schemas.microsoft.com/office/drawing/2014/main" id="{4BD9EDBE-1711-6777-B623-0857911BD9EB}"/>
              </a:ext>
            </a:extLst>
          </p:cNvPr>
          <p:cNvSpPr>
            <a:spLocks noGrp="1"/>
          </p:cNvSpPr>
          <p:nvPr>
            <p:ph type="body" sz="quarter" idx="19" hasCustomPrompt="1"/>
          </p:nvPr>
        </p:nvSpPr>
        <p:spPr>
          <a:xfrm>
            <a:off x="8976320" y="4005064"/>
            <a:ext cx="1872208" cy="781050"/>
          </a:xfrm>
        </p:spPr>
        <p:txBody>
          <a:bodyPr lIns="0" tIns="0" rIns="0" bIns="0"/>
          <a:lstStyle>
            <a:lvl1pPr>
              <a:defRPr sz="1200" b="1"/>
            </a:lvl1pPr>
            <a:lvl2pPr marL="0" indent="0">
              <a:spcBef>
                <a:spcPts val="0"/>
              </a:spcBef>
              <a:buNone/>
              <a:defRPr sz="1200"/>
            </a:lvl2pPr>
            <a:lvl3pPr marL="0" indent="0">
              <a:spcBef>
                <a:spcPts val="1800"/>
              </a:spcBef>
              <a:buNone/>
              <a:defRPr sz="1000"/>
            </a:lvl3pPr>
          </a:lstStyle>
          <a:p>
            <a:pPr lvl="0"/>
            <a:r>
              <a:rPr lang="en-US" dirty="0"/>
              <a:t>Last name, first name</a:t>
            </a:r>
          </a:p>
          <a:p>
            <a:pPr lvl="1"/>
            <a:r>
              <a:rPr lang="en-US" dirty="0"/>
              <a:t>Second level</a:t>
            </a:r>
          </a:p>
          <a:p>
            <a:pPr lvl="2"/>
            <a:r>
              <a:rPr lang="en-US" dirty="0"/>
              <a:t>e-mail</a:t>
            </a:r>
          </a:p>
        </p:txBody>
      </p:sp>
      <p:sp>
        <p:nvSpPr>
          <p:cNvPr id="22" name="Picture Placeholder 21">
            <a:extLst>
              <a:ext uri="{FF2B5EF4-FFF2-40B4-BE49-F238E27FC236}">
                <a16:creationId xmlns:a16="http://schemas.microsoft.com/office/drawing/2014/main" id="{17F47602-D341-E6A5-F458-C63F9EDAE874}"/>
              </a:ext>
            </a:extLst>
          </p:cNvPr>
          <p:cNvSpPr>
            <a:spLocks noGrp="1"/>
          </p:cNvSpPr>
          <p:nvPr>
            <p:ph type="pic" sz="quarter" idx="20"/>
          </p:nvPr>
        </p:nvSpPr>
        <p:spPr>
          <a:xfrm>
            <a:off x="1558330" y="2025054"/>
            <a:ext cx="1657350" cy="1655763"/>
          </a:xfrm>
          <a:prstGeom prst="ellipse">
            <a:avLst/>
          </a:prstGeom>
          <a:noFill/>
          <a:ln>
            <a:noFill/>
          </a:ln>
        </p:spPr>
        <p:txBody>
          <a:bodyPr/>
          <a:lstStyle>
            <a:lvl1pPr algn="ctr">
              <a:defRPr/>
            </a:lvl1pPr>
          </a:lstStyle>
          <a:p>
            <a:r>
              <a:rPr lang="en-US"/>
              <a:t>Click icon to add picture</a:t>
            </a:r>
          </a:p>
        </p:txBody>
      </p:sp>
      <p:sp>
        <p:nvSpPr>
          <p:cNvPr id="23" name="Picture Placeholder 21">
            <a:extLst>
              <a:ext uri="{FF2B5EF4-FFF2-40B4-BE49-F238E27FC236}">
                <a16:creationId xmlns:a16="http://schemas.microsoft.com/office/drawing/2014/main" id="{CE3A1FD0-BB65-5644-D042-D346DF151642}"/>
              </a:ext>
            </a:extLst>
          </p:cNvPr>
          <p:cNvSpPr>
            <a:spLocks noGrp="1"/>
          </p:cNvSpPr>
          <p:nvPr>
            <p:ph type="pic" sz="quarter" idx="21"/>
          </p:nvPr>
        </p:nvSpPr>
        <p:spPr>
          <a:xfrm>
            <a:off x="4031770" y="2025054"/>
            <a:ext cx="1657350" cy="1655763"/>
          </a:xfrm>
          <a:prstGeom prst="ellipse">
            <a:avLst/>
          </a:prstGeom>
          <a:noFill/>
          <a:ln>
            <a:noFill/>
          </a:ln>
        </p:spPr>
        <p:txBody>
          <a:bodyPr/>
          <a:lstStyle>
            <a:lvl1pPr algn="ctr">
              <a:defRPr/>
            </a:lvl1pPr>
          </a:lstStyle>
          <a:p>
            <a:r>
              <a:rPr lang="en-US"/>
              <a:t>Click icon to add picture</a:t>
            </a:r>
          </a:p>
        </p:txBody>
      </p:sp>
      <p:sp>
        <p:nvSpPr>
          <p:cNvPr id="24" name="Picture Placeholder 21">
            <a:extLst>
              <a:ext uri="{FF2B5EF4-FFF2-40B4-BE49-F238E27FC236}">
                <a16:creationId xmlns:a16="http://schemas.microsoft.com/office/drawing/2014/main" id="{41EE75D0-960A-5FD4-73D2-39323A03BA1A}"/>
              </a:ext>
            </a:extLst>
          </p:cNvPr>
          <p:cNvSpPr>
            <a:spLocks noGrp="1"/>
          </p:cNvSpPr>
          <p:nvPr>
            <p:ph type="pic" sz="quarter" idx="22"/>
          </p:nvPr>
        </p:nvSpPr>
        <p:spPr>
          <a:xfrm>
            <a:off x="6502880" y="2025054"/>
            <a:ext cx="1657350" cy="1655763"/>
          </a:xfrm>
          <a:prstGeom prst="ellipse">
            <a:avLst/>
          </a:prstGeom>
          <a:noFill/>
          <a:ln>
            <a:noFill/>
          </a:ln>
        </p:spPr>
        <p:txBody>
          <a:bodyPr/>
          <a:lstStyle>
            <a:lvl1pPr algn="ctr">
              <a:defRPr/>
            </a:lvl1pPr>
          </a:lstStyle>
          <a:p>
            <a:r>
              <a:rPr lang="en-US"/>
              <a:t>Click icon to add picture</a:t>
            </a:r>
          </a:p>
        </p:txBody>
      </p:sp>
      <p:sp>
        <p:nvSpPr>
          <p:cNvPr id="25" name="Picture Placeholder 21">
            <a:extLst>
              <a:ext uri="{FF2B5EF4-FFF2-40B4-BE49-F238E27FC236}">
                <a16:creationId xmlns:a16="http://schemas.microsoft.com/office/drawing/2014/main" id="{61560E93-D4CA-96B2-4AE5-E156AEEA41D7}"/>
              </a:ext>
            </a:extLst>
          </p:cNvPr>
          <p:cNvSpPr>
            <a:spLocks noGrp="1"/>
          </p:cNvSpPr>
          <p:nvPr>
            <p:ph type="pic" sz="quarter" idx="23"/>
          </p:nvPr>
        </p:nvSpPr>
        <p:spPr>
          <a:xfrm>
            <a:off x="8973990" y="2025054"/>
            <a:ext cx="1657350" cy="1655763"/>
          </a:xfrm>
          <a:prstGeom prst="ellipse">
            <a:avLst/>
          </a:prstGeom>
          <a:noFill/>
          <a:ln>
            <a:noFill/>
          </a:ln>
        </p:spPr>
        <p:txBody>
          <a:bodyPr/>
          <a:lstStyle>
            <a:lvl1pPr algn="ctr">
              <a:defRPr/>
            </a:lvl1pPr>
          </a:lstStyle>
          <a:p>
            <a:r>
              <a:rPr lang="en-US"/>
              <a:t>Click icon to add picture</a:t>
            </a:r>
          </a:p>
        </p:txBody>
      </p:sp>
      <p:sp>
        <p:nvSpPr>
          <p:cNvPr id="3" name="Subtitle 2">
            <a:extLst>
              <a:ext uri="{FF2B5EF4-FFF2-40B4-BE49-F238E27FC236}">
                <a16:creationId xmlns:a16="http://schemas.microsoft.com/office/drawing/2014/main" id="{2031AA02-48F8-3BBF-5C3F-BCD9AC28D111}"/>
              </a:ext>
            </a:extLst>
          </p:cNvPr>
          <p:cNvSpPr>
            <a:spLocks noGrp="1"/>
          </p:cNvSpPr>
          <p:nvPr>
            <p:ph type="subTitle" idx="12" hasCustomPrompt="1"/>
          </p:nvPr>
        </p:nvSpPr>
        <p:spPr>
          <a:xfrm>
            <a:off x="623887" y="930095"/>
            <a:ext cx="10944225" cy="266657"/>
          </a:xfrm>
        </p:spPr>
        <p:txBody>
          <a:bodyPr/>
          <a:lstStyle>
            <a:lvl1pPr marL="0" indent="0" algn="l">
              <a:buNone/>
              <a:defRPr sz="1800">
                <a:solidFill>
                  <a:schemeClr val="tx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 (optional)</a:t>
            </a:r>
            <a:endParaRPr lang="de-CH" dirty="0"/>
          </a:p>
        </p:txBody>
      </p:sp>
    </p:spTree>
    <p:extLst>
      <p:ext uri="{BB962C8B-B14F-4D97-AF65-F5344CB8AC3E}">
        <p14:creationId xmlns:p14="http://schemas.microsoft.com/office/powerpoint/2010/main" val="1126224512"/>
      </p:ext>
    </p:extLst>
  </p:cSld>
  <p:clrMapOvr>
    <a:masterClrMapping/>
  </p:clrMapOvr>
  <p:extLst>
    <p:ext uri="{DCECCB84-F9BA-43D5-87BE-67443E8EF086}">
      <p15:sldGuideLst xmlns:p15="http://schemas.microsoft.com/office/powerpoint/2012/main">
        <p15:guide id="1" pos="4339" userDrawn="1">
          <p15:clr>
            <a:srgbClr val="FBAE40"/>
          </p15:clr>
        </p15:guide>
        <p15:guide id="2" pos="4520" userDrawn="1">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6 contacts">
    <p:bg>
      <p:bgPr>
        <a:solidFill>
          <a:schemeClr val="bg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05706A7-BAA0-98ED-8E10-13E2273952AD}"/>
              </a:ext>
            </a:extLst>
          </p:cNvPr>
          <p:cNvSpPr/>
          <p:nvPr userDrawn="1"/>
        </p:nvSpPr>
        <p:spPr>
          <a:xfrm>
            <a:off x="6240464" y="1484314"/>
            <a:ext cx="5328146" cy="7920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AE4E2E7-1D4E-E020-1086-017814034896}"/>
              </a:ext>
            </a:extLst>
          </p:cNvPr>
          <p:cNvSpPr/>
          <p:nvPr userDrawn="1"/>
        </p:nvSpPr>
        <p:spPr>
          <a:xfrm>
            <a:off x="623390" y="1484314"/>
            <a:ext cx="5328146" cy="7920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CE0289B-DBD3-023F-0C7B-82D21F5BA99D}"/>
              </a:ext>
            </a:extLst>
          </p:cNvPr>
          <p:cNvSpPr>
            <a:spLocks noGrp="1"/>
          </p:cNvSpPr>
          <p:nvPr>
            <p:ph type="title"/>
          </p:nvPr>
        </p:nvSpPr>
        <p:spPr/>
        <p:txBody>
          <a:bodyPr/>
          <a:lstStyle/>
          <a:p>
            <a:r>
              <a:rPr lang="en-US"/>
              <a:t>Click to edit Master title style</a:t>
            </a:r>
            <a:endParaRPr lang="de-CH"/>
          </a:p>
        </p:txBody>
      </p:sp>
      <p:sp>
        <p:nvSpPr>
          <p:cNvPr id="8" name="Footer Placeholder 7">
            <a:extLst>
              <a:ext uri="{FF2B5EF4-FFF2-40B4-BE49-F238E27FC236}">
                <a16:creationId xmlns:a16="http://schemas.microsoft.com/office/drawing/2014/main" id="{DEDA71DD-0FA7-74FE-55D8-8E9C883D6591}"/>
              </a:ext>
            </a:extLst>
          </p:cNvPr>
          <p:cNvSpPr>
            <a:spLocks noGrp="1"/>
          </p:cNvSpPr>
          <p:nvPr>
            <p:ph type="ftr" sz="quarter" idx="10"/>
          </p:nvPr>
        </p:nvSpPr>
        <p:spPr/>
        <p:txBody>
          <a:bodyPr/>
          <a:lstStyle/>
          <a:p>
            <a:r>
              <a:rPr lang="en-US"/>
              <a:t>XX Month YYYY  |  Presentation title, venue, speaker</a:t>
            </a:r>
            <a:endParaRPr lang="de-CH" dirty="0"/>
          </a:p>
        </p:txBody>
      </p:sp>
      <p:sp>
        <p:nvSpPr>
          <p:cNvPr id="9" name="Slide Number Placeholder 8">
            <a:extLst>
              <a:ext uri="{FF2B5EF4-FFF2-40B4-BE49-F238E27FC236}">
                <a16:creationId xmlns:a16="http://schemas.microsoft.com/office/drawing/2014/main" id="{27A61370-0B9B-2246-1D24-F93CD8A4402E}"/>
              </a:ext>
            </a:extLst>
          </p:cNvPr>
          <p:cNvSpPr>
            <a:spLocks noGrp="1"/>
          </p:cNvSpPr>
          <p:nvPr>
            <p:ph type="sldNum" sz="quarter" idx="11"/>
          </p:nvPr>
        </p:nvSpPr>
        <p:spPr/>
        <p:txBody>
          <a:bodyPr/>
          <a:lstStyle/>
          <a:p>
            <a:fld id="{7C2DC9DC-5E8A-442A-B8BB-4433D0083E44}" type="slidenum">
              <a:rPr lang="de-CH" smtClean="0"/>
              <a:pPr/>
              <a:t>‹#›</a:t>
            </a:fld>
            <a:endParaRPr lang="de-CH" dirty="0"/>
          </a:p>
        </p:txBody>
      </p:sp>
      <p:sp>
        <p:nvSpPr>
          <p:cNvPr id="20" name="Text Placeholder 19">
            <a:extLst>
              <a:ext uri="{FF2B5EF4-FFF2-40B4-BE49-F238E27FC236}">
                <a16:creationId xmlns:a16="http://schemas.microsoft.com/office/drawing/2014/main" id="{62AFCC5C-8A9B-90E1-44AC-DB1496D7E34E}"/>
              </a:ext>
            </a:extLst>
          </p:cNvPr>
          <p:cNvSpPr>
            <a:spLocks noGrp="1"/>
          </p:cNvSpPr>
          <p:nvPr>
            <p:ph type="body" sz="quarter" idx="16" hasCustomPrompt="1"/>
          </p:nvPr>
        </p:nvSpPr>
        <p:spPr>
          <a:xfrm>
            <a:off x="2470284" y="1825518"/>
            <a:ext cx="1872208" cy="855547"/>
          </a:xfrm>
        </p:spPr>
        <p:txBody>
          <a:bodyPr lIns="0" tIns="0" rIns="0" bIns="0"/>
          <a:lstStyle>
            <a:lvl1pPr>
              <a:lnSpc>
                <a:spcPct val="100000"/>
              </a:lnSpc>
              <a:spcBef>
                <a:spcPts val="0"/>
              </a:spcBef>
              <a:defRPr sz="1200" b="1"/>
            </a:lvl1pPr>
            <a:lvl2pPr marL="0" indent="0">
              <a:lnSpc>
                <a:spcPct val="100000"/>
              </a:lnSpc>
              <a:spcBef>
                <a:spcPts val="0"/>
              </a:spcBef>
              <a:buNone/>
              <a:defRPr sz="1200"/>
            </a:lvl2pPr>
            <a:lvl3pPr marL="0" indent="0">
              <a:spcBef>
                <a:spcPts val="1200"/>
              </a:spcBef>
              <a:buNone/>
              <a:defRPr sz="900"/>
            </a:lvl3pPr>
          </a:lstStyle>
          <a:p>
            <a:pPr lvl="0"/>
            <a:r>
              <a:rPr lang="en-US" dirty="0"/>
              <a:t>Last name, </a:t>
            </a:r>
          </a:p>
          <a:p>
            <a:pPr lvl="0"/>
            <a:r>
              <a:rPr lang="en-US" dirty="0"/>
              <a:t>first name</a:t>
            </a:r>
          </a:p>
          <a:p>
            <a:pPr lvl="1"/>
            <a:r>
              <a:rPr lang="en-US" dirty="0"/>
              <a:t>Second level</a:t>
            </a:r>
          </a:p>
          <a:p>
            <a:pPr lvl="2"/>
            <a:r>
              <a:rPr lang="en-US" dirty="0"/>
              <a:t>e-mail</a:t>
            </a:r>
          </a:p>
        </p:txBody>
      </p:sp>
      <p:sp>
        <p:nvSpPr>
          <p:cNvPr id="22" name="Picture Placeholder 21">
            <a:extLst>
              <a:ext uri="{FF2B5EF4-FFF2-40B4-BE49-F238E27FC236}">
                <a16:creationId xmlns:a16="http://schemas.microsoft.com/office/drawing/2014/main" id="{17F47602-D341-E6A5-F458-C63F9EDAE874}"/>
              </a:ext>
            </a:extLst>
          </p:cNvPr>
          <p:cNvSpPr>
            <a:spLocks noGrp="1"/>
          </p:cNvSpPr>
          <p:nvPr>
            <p:ph type="pic" sz="quarter" idx="20"/>
          </p:nvPr>
        </p:nvSpPr>
        <p:spPr>
          <a:xfrm>
            <a:off x="798239" y="1677445"/>
            <a:ext cx="1512000" cy="1512000"/>
          </a:xfrm>
          <a:prstGeom prst="ellipse">
            <a:avLst/>
          </a:prstGeom>
          <a:noFill/>
          <a:ln>
            <a:noFill/>
          </a:ln>
        </p:spPr>
        <p:txBody>
          <a:bodyPr/>
          <a:lstStyle>
            <a:lvl1pPr algn="ctr">
              <a:defRPr/>
            </a:lvl1pPr>
          </a:lstStyle>
          <a:p>
            <a:r>
              <a:rPr lang="en-US"/>
              <a:t>Click icon to add picture</a:t>
            </a:r>
          </a:p>
        </p:txBody>
      </p:sp>
      <p:sp>
        <p:nvSpPr>
          <p:cNvPr id="23" name="Picture Placeholder 21">
            <a:extLst>
              <a:ext uri="{FF2B5EF4-FFF2-40B4-BE49-F238E27FC236}">
                <a16:creationId xmlns:a16="http://schemas.microsoft.com/office/drawing/2014/main" id="{CE3A1FD0-BB65-5644-D042-D346DF151642}"/>
              </a:ext>
            </a:extLst>
          </p:cNvPr>
          <p:cNvSpPr>
            <a:spLocks noGrp="1"/>
          </p:cNvSpPr>
          <p:nvPr>
            <p:ph type="pic" sz="quarter" idx="21"/>
          </p:nvPr>
        </p:nvSpPr>
        <p:spPr>
          <a:xfrm>
            <a:off x="4527240" y="1677445"/>
            <a:ext cx="1512000" cy="1512000"/>
          </a:xfrm>
          <a:prstGeom prst="ellipse">
            <a:avLst/>
          </a:prstGeom>
          <a:noFill/>
          <a:ln>
            <a:noFill/>
          </a:ln>
        </p:spPr>
        <p:txBody>
          <a:bodyPr/>
          <a:lstStyle>
            <a:lvl1pPr algn="ctr">
              <a:defRPr/>
            </a:lvl1pPr>
          </a:lstStyle>
          <a:p>
            <a:r>
              <a:rPr lang="en-US"/>
              <a:t>Click icon to add picture</a:t>
            </a:r>
          </a:p>
        </p:txBody>
      </p:sp>
      <p:sp>
        <p:nvSpPr>
          <p:cNvPr id="24" name="Picture Placeholder 21">
            <a:extLst>
              <a:ext uri="{FF2B5EF4-FFF2-40B4-BE49-F238E27FC236}">
                <a16:creationId xmlns:a16="http://schemas.microsoft.com/office/drawing/2014/main" id="{41EE75D0-960A-5FD4-73D2-39323A03BA1A}"/>
              </a:ext>
            </a:extLst>
          </p:cNvPr>
          <p:cNvSpPr>
            <a:spLocks noGrp="1"/>
          </p:cNvSpPr>
          <p:nvPr>
            <p:ph type="pic" sz="quarter" idx="22"/>
          </p:nvPr>
        </p:nvSpPr>
        <p:spPr>
          <a:xfrm>
            <a:off x="8256240" y="1677445"/>
            <a:ext cx="1512000" cy="1512000"/>
          </a:xfrm>
          <a:prstGeom prst="ellipse">
            <a:avLst/>
          </a:prstGeom>
          <a:noFill/>
          <a:ln>
            <a:noFill/>
          </a:ln>
        </p:spPr>
        <p:txBody>
          <a:bodyPr/>
          <a:lstStyle>
            <a:lvl1pPr algn="ctr">
              <a:defRPr/>
            </a:lvl1pPr>
          </a:lstStyle>
          <a:p>
            <a:r>
              <a:rPr lang="en-US"/>
              <a:t>Click icon to add picture</a:t>
            </a:r>
          </a:p>
        </p:txBody>
      </p:sp>
      <p:sp>
        <p:nvSpPr>
          <p:cNvPr id="25" name="Picture Placeholder 21">
            <a:extLst>
              <a:ext uri="{FF2B5EF4-FFF2-40B4-BE49-F238E27FC236}">
                <a16:creationId xmlns:a16="http://schemas.microsoft.com/office/drawing/2014/main" id="{61560E93-D4CA-96B2-4AE5-E156AEEA41D7}"/>
              </a:ext>
            </a:extLst>
          </p:cNvPr>
          <p:cNvSpPr>
            <a:spLocks noGrp="1"/>
          </p:cNvSpPr>
          <p:nvPr>
            <p:ph type="pic" sz="quarter" idx="23"/>
          </p:nvPr>
        </p:nvSpPr>
        <p:spPr>
          <a:xfrm>
            <a:off x="729655" y="3877924"/>
            <a:ext cx="1512000" cy="1512000"/>
          </a:xfrm>
          <a:prstGeom prst="ellipse">
            <a:avLst/>
          </a:prstGeom>
          <a:noFill/>
          <a:ln>
            <a:noFill/>
          </a:ln>
        </p:spPr>
        <p:txBody>
          <a:bodyPr/>
          <a:lstStyle>
            <a:lvl1pPr algn="ctr">
              <a:defRPr/>
            </a:lvl1pPr>
          </a:lstStyle>
          <a:p>
            <a:r>
              <a:rPr lang="en-US"/>
              <a:t>Click icon to add picture</a:t>
            </a:r>
          </a:p>
        </p:txBody>
      </p:sp>
      <p:sp>
        <p:nvSpPr>
          <p:cNvPr id="28" name="Picture Placeholder 21">
            <a:extLst>
              <a:ext uri="{FF2B5EF4-FFF2-40B4-BE49-F238E27FC236}">
                <a16:creationId xmlns:a16="http://schemas.microsoft.com/office/drawing/2014/main" id="{1E5AF9E2-0D6D-F26A-3471-CD731E38D1CB}"/>
              </a:ext>
            </a:extLst>
          </p:cNvPr>
          <p:cNvSpPr>
            <a:spLocks noGrp="1"/>
          </p:cNvSpPr>
          <p:nvPr>
            <p:ph type="pic" sz="quarter" idx="27"/>
          </p:nvPr>
        </p:nvSpPr>
        <p:spPr>
          <a:xfrm>
            <a:off x="4527240" y="3809986"/>
            <a:ext cx="1512000" cy="1512000"/>
          </a:xfrm>
          <a:prstGeom prst="ellipse">
            <a:avLst/>
          </a:prstGeom>
          <a:noFill/>
          <a:ln>
            <a:noFill/>
          </a:ln>
        </p:spPr>
        <p:txBody>
          <a:bodyPr/>
          <a:lstStyle>
            <a:lvl1pPr algn="ctr">
              <a:defRPr/>
            </a:lvl1pPr>
          </a:lstStyle>
          <a:p>
            <a:r>
              <a:rPr lang="en-US"/>
              <a:t>Click icon to add picture</a:t>
            </a:r>
          </a:p>
        </p:txBody>
      </p:sp>
      <p:sp>
        <p:nvSpPr>
          <p:cNvPr id="29" name="Picture Placeholder 21">
            <a:extLst>
              <a:ext uri="{FF2B5EF4-FFF2-40B4-BE49-F238E27FC236}">
                <a16:creationId xmlns:a16="http://schemas.microsoft.com/office/drawing/2014/main" id="{703787A4-53DF-DBD8-583A-FEBF9CF34CC3}"/>
              </a:ext>
            </a:extLst>
          </p:cNvPr>
          <p:cNvSpPr>
            <a:spLocks noGrp="1"/>
          </p:cNvSpPr>
          <p:nvPr>
            <p:ph type="pic" sz="quarter" idx="28"/>
          </p:nvPr>
        </p:nvSpPr>
        <p:spPr>
          <a:xfrm>
            <a:off x="8256240" y="3809986"/>
            <a:ext cx="1512000" cy="1512000"/>
          </a:xfrm>
          <a:prstGeom prst="ellipse">
            <a:avLst/>
          </a:prstGeom>
          <a:noFill/>
          <a:ln>
            <a:noFill/>
          </a:ln>
        </p:spPr>
        <p:txBody>
          <a:bodyPr/>
          <a:lstStyle>
            <a:lvl1pPr algn="ctr">
              <a:defRPr/>
            </a:lvl1pPr>
          </a:lstStyle>
          <a:p>
            <a:r>
              <a:rPr lang="en-US"/>
              <a:t>Click icon to add picture</a:t>
            </a:r>
          </a:p>
        </p:txBody>
      </p:sp>
      <p:sp>
        <p:nvSpPr>
          <p:cNvPr id="30" name="Text Placeholder 19">
            <a:extLst>
              <a:ext uri="{FF2B5EF4-FFF2-40B4-BE49-F238E27FC236}">
                <a16:creationId xmlns:a16="http://schemas.microsoft.com/office/drawing/2014/main" id="{1432747F-ED55-72C7-8B19-2B5904CC170F}"/>
              </a:ext>
            </a:extLst>
          </p:cNvPr>
          <p:cNvSpPr>
            <a:spLocks noGrp="1"/>
          </p:cNvSpPr>
          <p:nvPr>
            <p:ph type="body" sz="quarter" idx="29" hasCustomPrompt="1"/>
          </p:nvPr>
        </p:nvSpPr>
        <p:spPr>
          <a:xfrm>
            <a:off x="6199284" y="1825518"/>
            <a:ext cx="1872208" cy="855547"/>
          </a:xfrm>
        </p:spPr>
        <p:txBody>
          <a:bodyPr lIns="0" tIns="0" rIns="0" bIns="0"/>
          <a:lstStyle>
            <a:lvl1pPr>
              <a:lnSpc>
                <a:spcPct val="100000"/>
              </a:lnSpc>
              <a:spcBef>
                <a:spcPts val="0"/>
              </a:spcBef>
              <a:defRPr sz="1200" b="1"/>
            </a:lvl1pPr>
            <a:lvl2pPr marL="0" indent="0">
              <a:lnSpc>
                <a:spcPct val="100000"/>
              </a:lnSpc>
              <a:spcBef>
                <a:spcPts val="0"/>
              </a:spcBef>
              <a:buNone/>
              <a:defRPr sz="1200"/>
            </a:lvl2pPr>
            <a:lvl3pPr marL="0" indent="0">
              <a:spcBef>
                <a:spcPts val="1200"/>
              </a:spcBef>
              <a:buNone/>
              <a:defRPr sz="900"/>
            </a:lvl3pPr>
          </a:lstStyle>
          <a:p>
            <a:pPr lvl="0"/>
            <a:r>
              <a:rPr lang="en-US" dirty="0"/>
              <a:t>Last name, </a:t>
            </a:r>
          </a:p>
          <a:p>
            <a:pPr lvl="0"/>
            <a:r>
              <a:rPr lang="en-US" dirty="0"/>
              <a:t>first name</a:t>
            </a:r>
          </a:p>
          <a:p>
            <a:pPr lvl="1"/>
            <a:r>
              <a:rPr lang="en-US" dirty="0"/>
              <a:t>Second level</a:t>
            </a:r>
          </a:p>
          <a:p>
            <a:pPr lvl="2"/>
            <a:r>
              <a:rPr lang="en-US" dirty="0"/>
              <a:t>e-mail</a:t>
            </a:r>
          </a:p>
        </p:txBody>
      </p:sp>
      <p:sp>
        <p:nvSpPr>
          <p:cNvPr id="31" name="Text Placeholder 19">
            <a:extLst>
              <a:ext uri="{FF2B5EF4-FFF2-40B4-BE49-F238E27FC236}">
                <a16:creationId xmlns:a16="http://schemas.microsoft.com/office/drawing/2014/main" id="{5A6E242F-644C-5437-46FF-50B9D5F4F9FB}"/>
              </a:ext>
            </a:extLst>
          </p:cNvPr>
          <p:cNvSpPr>
            <a:spLocks noGrp="1"/>
          </p:cNvSpPr>
          <p:nvPr>
            <p:ph type="body" sz="quarter" idx="30" hasCustomPrompt="1"/>
          </p:nvPr>
        </p:nvSpPr>
        <p:spPr>
          <a:xfrm>
            <a:off x="9928284" y="1825518"/>
            <a:ext cx="1872208" cy="855547"/>
          </a:xfrm>
        </p:spPr>
        <p:txBody>
          <a:bodyPr lIns="0" tIns="0" rIns="0" bIns="0"/>
          <a:lstStyle>
            <a:lvl1pPr>
              <a:lnSpc>
                <a:spcPct val="100000"/>
              </a:lnSpc>
              <a:spcBef>
                <a:spcPts val="0"/>
              </a:spcBef>
              <a:defRPr sz="1200" b="1"/>
            </a:lvl1pPr>
            <a:lvl2pPr marL="0" indent="0">
              <a:lnSpc>
                <a:spcPct val="100000"/>
              </a:lnSpc>
              <a:spcBef>
                <a:spcPts val="0"/>
              </a:spcBef>
              <a:buNone/>
              <a:defRPr sz="1200"/>
            </a:lvl2pPr>
            <a:lvl3pPr marL="0" indent="0">
              <a:spcBef>
                <a:spcPts val="1200"/>
              </a:spcBef>
              <a:buNone/>
              <a:defRPr sz="900"/>
            </a:lvl3pPr>
          </a:lstStyle>
          <a:p>
            <a:pPr lvl="0"/>
            <a:r>
              <a:rPr lang="en-US" dirty="0"/>
              <a:t>Last name, </a:t>
            </a:r>
          </a:p>
          <a:p>
            <a:pPr lvl="0"/>
            <a:r>
              <a:rPr lang="en-US" dirty="0"/>
              <a:t>first name</a:t>
            </a:r>
          </a:p>
          <a:p>
            <a:pPr lvl="1"/>
            <a:r>
              <a:rPr lang="en-US" dirty="0"/>
              <a:t>Second level</a:t>
            </a:r>
          </a:p>
          <a:p>
            <a:pPr lvl="2"/>
            <a:r>
              <a:rPr lang="en-US" dirty="0"/>
              <a:t>e-mail</a:t>
            </a:r>
          </a:p>
        </p:txBody>
      </p:sp>
      <p:sp>
        <p:nvSpPr>
          <p:cNvPr id="32" name="Text Placeholder 19">
            <a:extLst>
              <a:ext uri="{FF2B5EF4-FFF2-40B4-BE49-F238E27FC236}">
                <a16:creationId xmlns:a16="http://schemas.microsoft.com/office/drawing/2014/main" id="{FA181B09-5CC4-E404-8355-5450A709B24F}"/>
              </a:ext>
            </a:extLst>
          </p:cNvPr>
          <p:cNvSpPr>
            <a:spLocks noGrp="1"/>
          </p:cNvSpPr>
          <p:nvPr>
            <p:ph type="body" sz="quarter" idx="31" hasCustomPrompt="1"/>
          </p:nvPr>
        </p:nvSpPr>
        <p:spPr>
          <a:xfrm>
            <a:off x="2470284" y="3947851"/>
            <a:ext cx="1872208" cy="855547"/>
          </a:xfrm>
        </p:spPr>
        <p:txBody>
          <a:bodyPr lIns="0" tIns="0" rIns="0" bIns="0"/>
          <a:lstStyle>
            <a:lvl1pPr>
              <a:lnSpc>
                <a:spcPct val="100000"/>
              </a:lnSpc>
              <a:spcBef>
                <a:spcPts val="0"/>
              </a:spcBef>
              <a:defRPr sz="1200" b="1"/>
            </a:lvl1pPr>
            <a:lvl2pPr marL="0" indent="0">
              <a:lnSpc>
                <a:spcPct val="100000"/>
              </a:lnSpc>
              <a:spcBef>
                <a:spcPts val="0"/>
              </a:spcBef>
              <a:buNone/>
              <a:defRPr sz="1200"/>
            </a:lvl2pPr>
            <a:lvl3pPr marL="0" indent="0">
              <a:spcBef>
                <a:spcPts val="1200"/>
              </a:spcBef>
              <a:buNone/>
              <a:defRPr sz="900"/>
            </a:lvl3pPr>
          </a:lstStyle>
          <a:p>
            <a:pPr lvl="0"/>
            <a:r>
              <a:rPr lang="en-US" dirty="0"/>
              <a:t>Last name, </a:t>
            </a:r>
          </a:p>
          <a:p>
            <a:pPr lvl="0"/>
            <a:r>
              <a:rPr lang="en-US" dirty="0"/>
              <a:t>first name</a:t>
            </a:r>
          </a:p>
          <a:p>
            <a:pPr lvl="1"/>
            <a:r>
              <a:rPr lang="en-US" dirty="0"/>
              <a:t>Second level</a:t>
            </a:r>
          </a:p>
          <a:p>
            <a:pPr lvl="2"/>
            <a:r>
              <a:rPr lang="en-US" dirty="0"/>
              <a:t>e-mail</a:t>
            </a:r>
          </a:p>
        </p:txBody>
      </p:sp>
      <p:sp>
        <p:nvSpPr>
          <p:cNvPr id="33" name="Text Placeholder 19">
            <a:extLst>
              <a:ext uri="{FF2B5EF4-FFF2-40B4-BE49-F238E27FC236}">
                <a16:creationId xmlns:a16="http://schemas.microsoft.com/office/drawing/2014/main" id="{7B4BF2DF-F863-CC93-4058-036817A728E0}"/>
              </a:ext>
            </a:extLst>
          </p:cNvPr>
          <p:cNvSpPr>
            <a:spLocks noGrp="1"/>
          </p:cNvSpPr>
          <p:nvPr>
            <p:ph type="body" sz="quarter" idx="32" hasCustomPrompt="1"/>
          </p:nvPr>
        </p:nvSpPr>
        <p:spPr>
          <a:xfrm>
            <a:off x="6199284" y="3947851"/>
            <a:ext cx="1872208" cy="855547"/>
          </a:xfrm>
        </p:spPr>
        <p:txBody>
          <a:bodyPr lIns="0" tIns="0" rIns="0" bIns="0"/>
          <a:lstStyle>
            <a:lvl1pPr>
              <a:lnSpc>
                <a:spcPct val="100000"/>
              </a:lnSpc>
              <a:spcBef>
                <a:spcPts val="0"/>
              </a:spcBef>
              <a:defRPr sz="1200" b="1"/>
            </a:lvl1pPr>
            <a:lvl2pPr marL="0" indent="0">
              <a:lnSpc>
                <a:spcPct val="100000"/>
              </a:lnSpc>
              <a:spcBef>
                <a:spcPts val="0"/>
              </a:spcBef>
              <a:buNone/>
              <a:defRPr sz="1200"/>
            </a:lvl2pPr>
            <a:lvl3pPr marL="0" indent="0">
              <a:spcBef>
                <a:spcPts val="1200"/>
              </a:spcBef>
              <a:buNone/>
              <a:defRPr sz="900"/>
            </a:lvl3pPr>
          </a:lstStyle>
          <a:p>
            <a:pPr lvl="0"/>
            <a:r>
              <a:rPr lang="en-US" dirty="0"/>
              <a:t>Last name, </a:t>
            </a:r>
          </a:p>
          <a:p>
            <a:pPr lvl="0"/>
            <a:r>
              <a:rPr lang="en-US" dirty="0"/>
              <a:t>first name</a:t>
            </a:r>
          </a:p>
          <a:p>
            <a:pPr lvl="1"/>
            <a:r>
              <a:rPr lang="en-US" dirty="0"/>
              <a:t>Second level</a:t>
            </a:r>
          </a:p>
          <a:p>
            <a:pPr lvl="2"/>
            <a:r>
              <a:rPr lang="en-US" dirty="0"/>
              <a:t>e-mail</a:t>
            </a:r>
          </a:p>
        </p:txBody>
      </p:sp>
      <p:sp>
        <p:nvSpPr>
          <p:cNvPr id="34" name="Text Placeholder 19">
            <a:extLst>
              <a:ext uri="{FF2B5EF4-FFF2-40B4-BE49-F238E27FC236}">
                <a16:creationId xmlns:a16="http://schemas.microsoft.com/office/drawing/2014/main" id="{863CED8A-96D8-2179-DC56-B1412D835E14}"/>
              </a:ext>
            </a:extLst>
          </p:cNvPr>
          <p:cNvSpPr>
            <a:spLocks noGrp="1"/>
          </p:cNvSpPr>
          <p:nvPr>
            <p:ph type="body" sz="quarter" idx="33" hasCustomPrompt="1"/>
          </p:nvPr>
        </p:nvSpPr>
        <p:spPr>
          <a:xfrm>
            <a:off x="9928284" y="3947851"/>
            <a:ext cx="1872208" cy="855547"/>
          </a:xfrm>
        </p:spPr>
        <p:txBody>
          <a:bodyPr lIns="0" tIns="0" rIns="0" bIns="0"/>
          <a:lstStyle>
            <a:lvl1pPr>
              <a:lnSpc>
                <a:spcPct val="100000"/>
              </a:lnSpc>
              <a:spcBef>
                <a:spcPts val="0"/>
              </a:spcBef>
              <a:defRPr sz="1200" b="1"/>
            </a:lvl1pPr>
            <a:lvl2pPr marL="0" indent="0">
              <a:lnSpc>
                <a:spcPct val="100000"/>
              </a:lnSpc>
              <a:spcBef>
                <a:spcPts val="0"/>
              </a:spcBef>
              <a:buNone/>
              <a:defRPr sz="1200"/>
            </a:lvl2pPr>
            <a:lvl3pPr marL="0" indent="0">
              <a:spcBef>
                <a:spcPts val="1200"/>
              </a:spcBef>
              <a:buNone/>
              <a:defRPr sz="900"/>
            </a:lvl3pPr>
          </a:lstStyle>
          <a:p>
            <a:pPr lvl="0"/>
            <a:r>
              <a:rPr lang="en-US" dirty="0"/>
              <a:t>Last name, </a:t>
            </a:r>
          </a:p>
          <a:p>
            <a:pPr lvl="0"/>
            <a:r>
              <a:rPr lang="en-US" dirty="0"/>
              <a:t>first name</a:t>
            </a:r>
          </a:p>
          <a:p>
            <a:pPr lvl="1"/>
            <a:r>
              <a:rPr lang="en-US" dirty="0"/>
              <a:t>Second level</a:t>
            </a:r>
          </a:p>
          <a:p>
            <a:pPr lvl="2"/>
            <a:r>
              <a:rPr lang="en-US" dirty="0"/>
              <a:t>e-mail</a:t>
            </a:r>
          </a:p>
        </p:txBody>
      </p:sp>
      <p:sp>
        <p:nvSpPr>
          <p:cNvPr id="3" name="Subtitle 2">
            <a:extLst>
              <a:ext uri="{FF2B5EF4-FFF2-40B4-BE49-F238E27FC236}">
                <a16:creationId xmlns:a16="http://schemas.microsoft.com/office/drawing/2014/main" id="{61E5A0A5-5433-1D95-EDCA-5C4881BE947A}"/>
              </a:ext>
            </a:extLst>
          </p:cNvPr>
          <p:cNvSpPr>
            <a:spLocks noGrp="1"/>
          </p:cNvSpPr>
          <p:nvPr>
            <p:ph type="subTitle" idx="12" hasCustomPrompt="1"/>
          </p:nvPr>
        </p:nvSpPr>
        <p:spPr>
          <a:xfrm>
            <a:off x="623887" y="930095"/>
            <a:ext cx="10944225" cy="266657"/>
          </a:xfrm>
        </p:spPr>
        <p:txBody>
          <a:bodyPr/>
          <a:lstStyle>
            <a:lvl1pPr marL="0" indent="0" algn="l">
              <a:buNone/>
              <a:defRPr sz="1800">
                <a:solidFill>
                  <a:schemeClr val="tx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 (optional)</a:t>
            </a:r>
            <a:endParaRPr lang="de-CH" dirty="0"/>
          </a:p>
        </p:txBody>
      </p:sp>
    </p:spTree>
    <p:extLst>
      <p:ext uri="{BB962C8B-B14F-4D97-AF65-F5344CB8AC3E}">
        <p14:creationId xmlns:p14="http://schemas.microsoft.com/office/powerpoint/2010/main" val="2184729968"/>
      </p:ext>
    </p:extLst>
  </p:cSld>
  <p:clrMapOvr>
    <a:masterClrMapping/>
  </p:clrMapOvr>
  <p:extLst>
    <p:ext uri="{DCECCB84-F9BA-43D5-87BE-67443E8EF086}">
      <p15:sldGuideLst xmlns:p15="http://schemas.microsoft.com/office/powerpoint/2012/main">
        <p15:guide id="1" pos="4339" userDrawn="1">
          <p15:clr>
            <a:srgbClr val="FBAE40"/>
          </p15:clr>
        </p15:guide>
        <p15:guide id="2" pos="4520" userDrawn="1">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78B2F0-FBE5-DBF8-F1A4-30C0D727901D}"/>
              </a:ext>
            </a:extLst>
          </p:cNvPr>
          <p:cNvSpPr>
            <a:spLocks noGrp="1"/>
          </p:cNvSpPr>
          <p:nvPr>
            <p:ph type="title"/>
          </p:nvPr>
        </p:nvSpPr>
        <p:spPr/>
        <p:txBody>
          <a:bodyPr/>
          <a:lstStyle/>
          <a:p>
            <a:r>
              <a:rPr lang="en-US"/>
              <a:t>Click to edit Master title style</a:t>
            </a:r>
            <a:endParaRPr lang="de-CH"/>
          </a:p>
        </p:txBody>
      </p:sp>
      <p:sp>
        <p:nvSpPr>
          <p:cNvPr id="6" name="Footer Placeholder 5">
            <a:extLst>
              <a:ext uri="{FF2B5EF4-FFF2-40B4-BE49-F238E27FC236}">
                <a16:creationId xmlns:a16="http://schemas.microsoft.com/office/drawing/2014/main" id="{164F35D5-5602-50CB-7E55-71FA69055FED}"/>
              </a:ext>
            </a:extLst>
          </p:cNvPr>
          <p:cNvSpPr>
            <a:spLocks noGrp="1"/>
          </p:cNvSpPr>
          <p:nvPr>
            <p:ph type="ftr" sz="quarter" idx="10"/>
          </p:nvPr>
        </p:nvSpPr>
        <p:spPr/>
        <p:txBody>
          <a:bodyPr/>
          <a:lstStyle/>
          <a:p>
            <a:r>
              <a:rPr lang="en-US"/>
              <a:t>XX Month YYYY  |  Presentation title, venue, speaker</a:t>
            </a:r>
            <a:endParaRPr lang="de-CH" dirty="0"/>
          </a:p>
        </p:txBody>
      </p:sp>
      <p:sp>
        <p:nvSpPr>
          <p:cNvPr id="7" name="Slide Number Placeholder 6">
            <a:extLst>
              <a:ext uri="{FF2B5EF4-FFF2-40B4-BE49-F238E27FC236}">
                <a16:creationId xmlns:a16="http://schemas.microsoft.com/office/drawing/2014/main" id="{3089EA68-D3CF-6B57-06D4-E6AA0940CA55}"/>
              </a:ext>
            </a:extLst>
          </p:cNvPr>
          <p:cNvSpPr>
            <a:spLocks noGrp="1"/>
          </p:cNvSpPr>
          <p:nvPr>
            <p:ph type="sldNum" sz="quarter" idx="11"/>
          </p:nvPr>
        </p:nvSpPr>
        <p:spPr/>
        <p:txBody>
          <a:bodyPr/>
          <a:lstStyle/>
          <a:p>
            <a:fld id="{7C2DC9DC-5E8A-442A-B8BB-4433D0083E44}" type="slidenum">
              <a:rPr lang="de-CH" smtClean="0"/>
              <a:pPr/>
              <a:t>‹#›</a:t>
            </a:fld>
            <a:endParaRPr lang="de-CH" dirty="0"/>
          </a:p>
        </p:txBody>
      </p:sp>
      <p:sp>
        <p:nvSpPr>
          <p:cNvPr id="3" name="Subtitle 2">
            <a:extLst>
              <a:ext uri="{FF2B5EF4-FFF2-40B4-BE49-F238E27FC236}">
                <a16:creationId xmlns:a16="http://schemas.microsoft.com/office/drawing/2014/main" id="{15196C00-8E44-357D-3AD5-28C176918D68}"/>
              </a:ext>
            </a:extLst>
          </p:cNvPr>
          <p:cNvSpPr>
            <a:spLocks noGrp="1"/>
          </p:cNvSpPr>
          <p:nvPr>
            <p:ph type="subTitle" idx="12" hasCustomPrompt="1"/>
          </p:nvPr>
        </p:nvSpPr>
        <p:spPr>
          <a:xfrm>
            <a:off x="623887" y="930095"/>
            <a:ext cx="10944225" cy="266657"/>
          </a:xfrm>
        </p:spPr>
        <p:txBody>
          <a:bodyPr/>
          <a:lstStyle>
            <a:lvl1pPr marL="0" indent="0" algn="l">
              <a:buNone/>
              <a:defRPr sz="1800">
                <a:solidFill>
                  <a:schemeClr val="tx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 (optional)</a:t>
            </a:r>
            <a:endParaRPr lang="de-CH" dirty="0"/>
          </a:p>
        </p:txBody>
      </p:sp>
    </p:spTree>
    <p:extLst>
      <p:ext uri="{BB962C8B-B14F-4D97-AF65-F5344CB8AC3E}">
        <p14:creationId xmlns:p14="http://schemas.microsoft.com/office/powerpoint/2010/main" val="1202446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 swoosh 2">
    <p:bg>
      <p:bgPr>
        <a:solidFill>
          <a:schemeClr val="tx2"/>
        </a:solidFill>
        <a:effectLst/>
      </p:bgPr>
    </p:bg>
    <p:spTree>
      <p:nvGrpSpPr>
        <p:cNvPr id="1" name=""/>
        <p:cNvGrpSpPr/>
        <p:nvPr/>
      </p:nvGrpSpPr>
      <p:grpSpPr>
        <a:xfrm>
          <a:off x="0" y="0"/>
          <a:ext cx="0" cy="0"/>
          <a:chOff x="0" y="0"/>
          <a:chExt cx="0" cy="0"/>
        </a:xfrm>
      </p:grpSpPr>
      <p:sp>
        <p:nvSpPr>
          <p:cNvPr id="11" name="Picture Placeholder 11">
            <a:extLst>
              <a:ext uri="{FF2B5EF4-FFF2-40B4-BE49-F238E27FC236}">
                <a16:creationId xmlns:a16="http://schemas.microsoft.com/office/drawing/2014/main" id="{97DFDD3A-0678-A15F-9092-92706DAAD33A}"/>
              </a:ext>
            </a:extLst>
          </p:cNvPr>
          <p:cNvSpPr>
            <a:spLocks noGrp="1"/>
          </p:cNvSpPr>
          <p:nvPr>
            <p:ph type="pic" sz="quarter" idx="12"/>
          </p:nvPr>
        </p:nvSpPr>
        <p:spPr>
          <a:xfrm>
            <a:off x="5951984" y="692695"/>
            <a:ext cx="6048672" cy="5112569"/>
          </a:xfrm>
          <a:noFill/>
          <a:ln>
            <a:noFill/>
          </a:ln>
        </p:spPr>
        <p:txBody>
          <a:bodyPr/>
          <a:lstStyle>
            <a:lvl1pPr algn="ctr">
              <a:defRPr>
                <a:solidFill>
                  <a:schemeClr val="bg1"/>
                </a:solidFill>
              </a:defRPr>
            </a:lvl1pPr>
          </a:lstStyle>
          <a:p>
            <a:r>
              <a:rPr lang="en-US"/>
              <a:t>Click icon to add picture</a:t>
            </a:r>
            <a:endParaRPr lang="en-US" dirty="0"/>
          </a:p>
        </p:txBody>
      </p:sp>
      <p:sp>
        <p:nvSpPr>
          <p:cNvPr id="17" name="Text Placeholder 15">
            <a:extLst>
              <a:ext uri="{FF2B5EF4-FFF2-40B4-BE49-F238E27FC236}">
                <a16:creationId xmlns:a16="http://schemas.microsoft.com/office/drawing/2014/main" id="{2D0F1EEA-2382-074C-8638-0AFE437FB1D0}"/>
              </a:ext>
            </a:extLst>
          </p:cNvPr>
          <p:cNvSpPr>
            <a:spLocks noGrp="1"/>
          </p:cNvSpPr>
          <p:nvPr>
            <p:ph type="body" sz="quarter" idx="13" hasCustomPrompt="1"/>
          </p:nvPr>
        </p:nvSpPr>
        <p:spPr>
          <a:xfrm>
            <a:off x="0" y="0"/>
            <a:ext cx="12192000" cy="6858000"/>
          </a:xfrm>
          <a:blipFill>
            <a:blip r:embed="rId2" cstate="screen">
              <a:extLst>
                <a:ext uri="{28A0092B-C50C-407E-A947-70E740481C1C}">
                  <a14:useLocalDpi xmlns:a14="http://schemas.microsoft.com/office/drawing/2010/main"/>
                </a:ext>
              </a:extLst>
            </a:blip>
            <a:stretch>
              <a:fillRect/>
            </a:stretch>
          </a:blipFill>
        </p:spPr>
        <p:txBody>
          <a:bodyPr/>
          <a:lstStyle>
            <a:lvl1pPr>
              <a:defRPr sz="100"/>
            </a:lvl1pPr>
          </a:lstStyle>
          <a:p>
            <a:pPr lvl="0"/>
            <a:r>
              <a:rPr lang="en-US" dirty="0"/>
              <a:t> </a:t>
            </a:r>
            <a:endParaRPr lang="de-CH" dirty="0"/>
          </a:p>
        </p:txBody>
      </p:sp>
      <p:sp>
        <p:nvSpPr>
          <p:cNvPr id="4" name="Title 1">
            <a:extLst>
              <a:ext uri="{FF2B5EF4-FFF2-40B4-BE49-F238E27FC236}">
                <a16:creationId xmlns:a16="http://schemas.microsoft.com/office/drawing/2014/main" id="{4C7D1F43-D829-B4CF-D0EB-B9C194034575}"/>
              </a:ext>
            </a:extLst>
          </p:cNvPr>
          <p:cNvSpPr>
            <a:spLocks noGrp="1"/>
          </p:cNvSpPr>
          <p:nvPr>
            <p:ph type="ctrTitle"/>
          </p:nvPr>
        </p:nvSpPr>
        <p:spPr>
          <a:xfrm>
            <a:off x="623887" y="476250"/>
            <a:ext cx="5424815" cy="3251788"/>
          </a:xfrm>
        </p:spPr>
        <p:txBody>
          <a:bodyPr anchor="b"/>
          <a:lstStyle>
            <a:lvl1pPr algn="l">
              <a:defRPr sz="7200">
                <a:solidFill>
                  <a:schemeClr val="bg1"/>
                </a:solidFill>
              </a:defRPr>
            </a:lvl1pPr>
          </a:lstStyle>
          <a:p>
            <a:r>
              <a:rPr lang="en-US"/>
              <a:t>Click to edit Master title style</a:t>
            </a:r>
            <a:endParaRPr lang="de-CH" dirty="0"/>
          </a:p>
        </p:txBody>
      </p:sp>
      <p:sp>
        <p:nvSpPr>
          <p:cNvPr id="5" name="Subtitle 2">
            <a:extLst>
              <a:ext uri="{FF2B5EF4-FFF2-40B4-BE49-F238E27FC236}">
                <a16:creationId xmlns:a16="http://schemas.microsoft.com/office/drawing/2014/main" id="{DAD040B1-AC79-5677-ECF2-4E07643C05B7}"/>
              </a:ext>
            </a:extLst>
          </p:cNvPr>
          <p:cNvSpPr>
            <a:spLocks noGrp="1"/>
          </p:cNvSpPr>
          <p:nvPr>
            <p:ph type="subTitle" idx="1"/>
          </p:nvPr>
        </p:nvSpPr>
        <p:spPr>
          <a:xfrm>
            <a:off x="623887" y="3789040"/>
            <a:ext cx="5424815" cy="1468760"/>
          </a:xfrm>
        </p:spPr>
        <p:txBody>
          <a:bodyPr/>
          <a:lstStyle>
            <a:lvl1pPr marL="0" indent="0" algn="l">
              <a:buNone/>
              <a:defRPr sz="280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de-CH" dirty="0"/>
          </a:p>
        </p:txBody>
      </p:sp>
      <p:sp>
        <p:nvSpPr>
          <p:cNvPr id="10" name="Text Placeholder 13">
            <a:extLst>
              <a:ext uri="{FF2B5EF4-FFF2-40B4-BE49-F238E27FC236}">
                <a16:creationId xmlns:a16="http://schemas.microsoft.com/office/drawing/2014/main" id="{6EEB8DEA-9D76-8F4E-1ADF-957CDC187C2A}"/>
              </a:ext>
            </a:extLst>
          </p:cNvPr>
          <p:cNvSpPr>
            <a:spLocks noGrp="1"/>
          </p:cNvSpPr>
          <p:nvPr>
            <p:ph type="body" sz="quarter" idx="11" hasCustomPrompt="1"/>
          </p:nvPr>
        </p:nvSpPr>
        <p:spPr>
          <a:xfrm>
            <a:off x="623888" y="6065986"/>
            <a:ext cx="6480175" cy="387350"/>
          </a:xfrm>
        </p:spPr>
        <p:txBody>
          <a:bodyPr/>
          <a:lstStyle>
            <a:lvl1pPr>
              <a:defRPr spc="0" baseline="0">
                <a:solidFill>
                  <a:schemeClr val="bg1"/>
                </a:solidFill>
                <a:latin typeface="+mj-lt"/>
              </a:defRPr>
            </a:lvl1pPr>
          </a:lstStyle>
          <a:p>
            <a:pPr lvl="0"/>
            <a:r>
              <a:rPr lang="en-US" dirty="0"/>
              <a:t>XX Month YYYY – Version XX</a:t>
            </a:r>
          </a:p>
        </p:txBody>
      </p:sp>
      <p:sp>
        <p:nvSpPr>
          <p:cNvPr id="13" name="Text Placeholder 4">
            <a:extLst>
              <a:ext uri="{FF2B5EF4-FFF2-40B4-BE49-F238E27FC236}">
                <a16:creationId xmlns:a16="http://schemas.microsoft.com/office/drawing/2014/main" id="{18C2B5EC-92A0-7C32-F013-4F08BE15C6F2}"/>
              </a:ext>
            </a:extLst>
          </p:cNvPr>
          <p:cNvSpPr>
            <a:spLocks noGrp="1"/>
          </p:cNvSpPr>
          <p:nvPr>
            <p:ph type="body" sz="quarter" idx="14" hasCustomPrompt="1"/>
          </p:nvPr>
        </p:nvSpPr>
        <p:spPr>
          <a:xfrm>
            <a:off x="10434112" y="5715336"/>
            <a:ext cx="1134000" cy="738000"/>
          </a:xfrm>
          <a:blipFill>
            <a:blip r:embed="rId3">
              <a:extLst>
                <a:ext uri="{96DAC541-7B7A-43D3-8B79-37D633B846F1}">
                  <asvg:svgBlip xmlns:asvg="http://schemas.microsoft.com/office/drawing/2016/SVG/main" r:embed="rId4"/>
                </a:ext>
              </a:extLst>
            </a:blip>
            <a:stretch>
              <a:fillRect/>
            </a:stretch>
          </a:blipFill>
        </p:spPr>
        <p:txBody>
          <a:bodyPr/>
          <a:lstStyle>
            <a:lvl1pPr>
              <a:defRPr sz="100"/>
            </a:lvl1pPr>
          </a:lstStyle>
          <a:p>
            <a:pPr lvl="0"/>
            <a:r>
              <a:rPr lang="en-US" dirty="0"/>
              <a:t> </a:t>
            </a:r>
          </a:p>
        </p:txBody>
      </p:sp>
    </p:spTree>
    <p:extLst>
      <p:ext uri="{BB962C8B-B14F-4D97-AF65-F5344CB8AC3E}">
        <p14:creationId xmlns:p14="http://schemas.microsoft.com/office/powerpoint/2010/main" val="13550544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Empty">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0F33623C-568C-2841-9708-44514DAAA402}"/>
              </a:ext>
            </a:extLst>
          </p:cNvPr>
          <p:cNvSpPr>
            <a:spLocks noGrp="1"/>
          </p:cNvSpPr>
          <p:nvPr>
            <p:ph type="ftr" sz="quarter" idx="10"/>
          </p:nvPr>
        </p:nvSpPr>
        <p:spPr/>
        <p:txBody>
          <a:bodyPr/>
          <a:lstStyle/>
          <a:p>
            <a:r>
              <a:rPr lang="en-US"/>
              <a:t>XX Month YYYY  |  Presentation title, venue, speaker</a:t>
            </a:r>
            <a:endParaRPr lang="de-CH" dirty="0"/>
          </a:p>
        </p:txBody>
      </p:sp>
      <p:sp>
        <p:nvSpPr>
          <p:cNvPr id="6" name="Slide Number Placeholder 5">
            <a:extLst>
              <a:ext uri="{FF2B5EF4-FFF2-40B4-BE49-F238E27FC236}">
                <a16:creationId xmlns:a16="http://schemas.microsoft.com/office/drawing/2014/main" id="{F3A7BAAD-5A74-EDB5-73B3-136AF4086F1B}"/>
              </a:ext>
            </a:extLst>
          </p:cNvPr>
          <p:cNvSpPr>
            <a:spLocks noGrp="1"/>
          </p:cNvSpPr>
          <p:nvPr>
            <p:ph type="sldNum" sz="quarter" idx="11"/>
          </p:nvPr>
        </p:nvSpPr>
        <p:spPr/>
        <p:txBody>
          <a:bodyPr/>
          <a:lstStyle/>
          <a:p>
            <a:fld id="{7C2DC9DC-5E8A-442A-B8BB-4433D0083E44}" type="slidenum">
              <a:rPr lang="de-CH" smtClean="0"/>
              <a:pPr/>
              <a:t>‹#›</a:t>
            </a:fld>
            <a:endParaRPr lang="de-CH" dirty="0"/>
          </a:p>
        </p:txBody>
      </p:sp>
    </p:spTree>
    <p:extLst>
      <p:ext uri="{BB962C8B-B14F-4D97-AF65-F5344CB8AC3E}">
        <p14:creationId xmlns:p14="http://schemas.microsoft.com/office/powerpoint/2010/main" val="120883570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Thank you image">
    <p:bg>
      <p:bgPr>
        <a:solidFill>
          <a:schemeClr val="accent1"/>
        </a:solidFill>
        <a:effectLst/>
      </p:bgPr>
    </p:bg>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id="{C3479948-6F88-A0C7-2C5C-8E1F6CC5BF9B}"/>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682290" y="5481638"/>
            <a:ext cx="922336" cy="890162"/>
          </a:xfrm>
          <a:prstGeom prst="rect">
            <a:avLst/>
          </a:prstGeom>
        </p:spPr>
      </p:pic>
      <p:sp>
        <p:nvSpPr>
          <p:cNvPr id="4" name="Picture Placeholder 3">
            <a:extLst>
              <a:ext uri="{FF2B5EF4-FFF2-40B4-BE49-F238E27FC236}">
                <a16:creationId xmlns:a16="http://schemas.microsoft.com/office/drawing/2014/main" id="{F7ACB593-0E32-2A36-2F48-FF5EB4A6B19A}"/>
              </a:ext>
            </a:extLst>
          </p:cNvPr>
          <p:cNvSpPr>
            <a:spLocks noGrp="1" noChangeAspect="1"/>
          </p:cNvSpPr>
          <p:nvPr>
            <p:ph type="pic" sz="quarter" idx="13"/>
          </p:nvPr>
        </p:nvSpPr>
        <p:spPr>
          <a:xfrm>
            <a:off x="0" y="0"/>
            <a:ext cx="12192000" cy="6858000"/>
          </a:xfrm>
        </p:spPr>
        <p:txBody>
          <a:bodyPr/>
          <a:lstStyle>
            <a:lvl1pPr algn="ctr">
              <a:defRPr/>
            </a:lvl1pPr>
          </a:lstStyle>
          <a:p>
            <a:r>
              <a:rPr lang="en-US"/>
              <a:t>Click icon to add picture</a:t>
            </a:r>
            <a:endParaRPr lang="de-CH" dirty="0"/>
          </a:p>
        </p:txBody>
      </p:sp>
      <p:sp>
        <p:nvSpPr>
          <p:cNvPr id="9" name="Text Placeholder 8">
            <a:extLst>
              <a:ext uri="{FF2B5EF4-FFF2-40B4-BE49-F238E27FC236}">
                <a16:creationId xmlns:a16="http://schemas.microsoft.com/office/drawing/2014/main" id="{567CEF4B-289E-C725-F8B7-5A3D4FBBAEEF}"/>
              </a:ext>
            </a:extLst>
          </p:cNvPr>
          <p:cNvSpPr>
            <a:spLocks noGrp="1"/>
          </p:cNvSpPr>
          <p:nvPr>
            <p:ph type="body" sz="quarter" idx="12" hasCustomPrompt="1"/>
          </p:nvPr>
        </p:nvSpPr>
        <p:spPr>
          <a:xfrm>
            <a:off x="623889" y="1052736"/>
            <a:ext cx="5112071" cy="3312368"/>
          </a:xfrm>
        </p:spPr>
        <p:txBody>
          <a:bodyPr anchor="t"/>
          <a:lstStyle>
            <a:lvl1pPr marL="0" indent="0" algn="l">
              <a:spcBef>
                <a:spcPts val="0"/>
              </a:spcBef>
              <a:buFont typeface="Arial" panose="020B0604020202020204" pitchFamily="34" charset="0"/>
              <a:buNone/>
              <a:defRPr sz="9600">
                <a:solidFill>
                  <a:schemeClr val="bg1"/>
                </a:solidFill>
                <a:latin typeface="+mj-lt"/>
              </a:defRPr>
            </a:lvl1pPr>
            <a:lvl2pPr marL="0" indent="0" algn="l">
              <a:spcBef>
                <a:spcPts val="1800"/>
              </a:spcBef>
              <a:buNone/>
              <a:defRPr>
                <a:solidFill>
                  <a:schemeClr val="bg1"/>
                </a:solidFill>
                <a:latin typeface="+mj-lt"/>
              </a:defRPr>
            </a:lvl2pPr>
            <a:lvl3pPr marL="0" indent="0" algn="l">
              <a:buNone/>
              <a:defRPr>
                <a:solidFill>
                  <a:schemeClr val="bg1"/>
                </a:solidFill>
              </a:defRPr>
            </a:lvl3pPr>
            <a:lvl4pPr algn="l">
              <a:defRPr/>
            </a:lvl4pPr>
            <a:lvl5pPr algn="l">
              <a:defRPr/>
            </a:lvl5pPr>
          </a:lstStyle>
          <a:p>
            <a:pPr lvl="0"/>
            <a:r>
              <a:rPr lang="en-US" dirty="0"/>
              <a:t>Thank you </a:t>
            </a:r>
          </a:p>
          <a:p>
            <a:pPr lvl="0"/>
            <a:r>
              <a:rPr lang="en-US" dirty="0"/>
              <a:t>text</a:t>
            </a:r>
          </a:p>
          <a:p>
            <a:pPr lvl="1"/>
            <a:r>
              <a:rPr lang="en-US" dirty="0"/>
              <a:t>Second level</a:t>
            </a:r>
          </a:p>
          <a:p>
            <a:pPr lvl="2"/>
            <a:r>
              <a:rPr lang="en-US" dirty="0"/>
              <a:t>Position</a:t>
            </a:r>
          </a:p>
        </p:txBody>
      </p:sp>
      <p:sp>
        <p:nvSpPr>
          <p:cNvPr id="7" name="Text Placeholder 6">
            <a:extLst>
              <a:ext uri="{FF2B5EF4-FFF2-40B4-BE49-F238E27FC236}">
                <a16:creationId xmlns:a16="http://schemas.microsoft.com/office/drawing/2014/main" id="{015B00DC-415D-CB8A-D2FF-4EDE8612277F}"/>
              </a:ext>
            </a:extLst>
          </p:cNvPr>
          <p:cNvSpPr>
            <a:spLocks noGrp="1"/>
          </p:cNvSpPr>
          <p:nvPr>
            <p:ph type="body" sz="quarter" idx="14" hasCustomPrompt="1"/>
          </p:nvPr>
        </p:nvSpPr>
        <p:spPr>
          <a:xfrm>
            <a:off x="551384" y="6030816"/>
            <a:ext cx="1897634" cy="227584"/>
          </a:xfrm>
          <a: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a:blipFill>
        </p:spPr>
        <p:txBody>
          <a:bodyPr/>
          <a:lstStyle>
            <a:lvl1pPr marL="0" indent="0">
              <a:buFont typeface="Arial" panose="020B0604020202020204" pitchFamily="34" charset="0"/>
              <a:buNone/>
              <a:defRPr sz="100"/>
            </a:lvl1pPr>
            <a:lvl2pPr marL="0" indent="0">
              <a:buNone/>
              <a:defRPr sz="100"/>
            </a:lvl2pPr>
            <a:lvl3pPr marL="216000" indent="0">
              <a:buNone/>
              <a:defRPr sz="100"/>
            </a:lvl3pPr>
            <a:lvl4pPr marL="432000" indent="0">
              <a:buNone/>
              <a:defRPr sz="100"/>
            </a:lvl4pPr>
            <a:lvl5pPr marL="648000" indent="0">
              <a:buNone/>
              <a:defRPr sz="100"/>
            </a:lvl5pPr>
          </a:lstStyle>
          <a:p>
            <a:pPr lvl="0"/>
            <a:r>
              <a:rPr lang="en-US" dirty="0"/>
              <a:t> </a:t>
            </a:r>
            <a:endParaRPr lang="de-CH" dirty="0"/>
          </a:p>
        </p:txBody>
      </p:sp>
      <p:sp>
        <p:nvSpPr>
          <p:cNvPr id="14" name="Text Placeholder 13">
            <a:extLst>
              <a:ext uri="{FF2B5EF4-FFF2-40B4-BE49-F238E27FC236}">
                <a16:creationId xmlns:a16="http://schemas.microsoft.com/office/drawing/2014/main" id="{2EC2DAED-39C1-D15C-F6F1-2DE2A96504A3}"/>
              </a:ext>
            </a:extLst>
          </p:cNvPr>
          <p:cNvSpPr>
            <a:spLocks noGrp="1"/>
          </p:cNvSpPr>
          <p:nvPr>
            <p:ph type="body" sz="quarter" idx="15" hasCustomPrompt="1"/>
          </p:nvPr>
        </p:nvSpPr>
        <p:spPr>
          <a:xfrm>
            <a:off x="10683027" y="5481638"/>
            <a:ext cx="921600" cy="889200"/>
          </a:xfrm>
          <a: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a:blipFill>
        </p:spPr>
        <p:txBody>
          <a:bodyPr/>
          <a:lstStyle>
            <a:lvl1pPr>
              <a:defRPr sz="100"/>
            </a:lvl1pPr>
          </a:lstStyle>
          <a:p>
            <a:pPr lvl="0"/>
            <a:r>
              <a:rPr lang="en-US" dirty="0"/>
              <a:t> </a:t>
            </a:r>
            <a:endParaRPr lang="de-CH" dirty="0"/>
          </a:p>
        </p:txBody>
      </p:sp>
    </p:spTree>
    <p:extLst>
      <p:ext uri="{BB962C8B-B14F-4D97-AF65-F5344CB8AC3E}">
        <p14:creationId xmlns:p14="http://schemas.microsoft.com/office/powerpoint/2010/main" val="78792767"/>
      </p:ext>
    </p:extLst>
  </p:cSld>
  <p:clrMapOvr>
    <a:masterClrMapping/>
  </p:clrMapOvr>
  <p:extLst>
    <p:ext uri="{DCECCB84-F9BA-43D5-87BE-67443E8EF086}">
      <p15:sldGuideLst xmlns:p15="http://schemas.microsoft.com/office/powerpoint/2012/main">
        <p15:guide id="1" pos="1527" userDrawn="1">
          <p15:clr>
            <a:srgbClr val="FBAE40"/>
          </p15:clr>
        </p15:guide>
        <p15:guide id="2" pos="6153" userDrawn="1">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Closing slide blue">
    <p:bg>
      <p:bgPr>
        <a:solidFill>
          <a:schemeClr val="accent1"/>
        </a:solidFill>
        <a:effectLst/>
      </p:bgPr>
    </p:bg>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C1327929-F322-4C66-AD62-CA936854A8EB}"/>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923227" y="2256945"/>
            <a:ext cx="2452530" cy="2366977"/>
          </a:xfrm>
          <a:prstGeom prst="rect">
            <a:avLst/>
          </a:prstGeom>
        </p:spPr>
      </p:pic>
    </p:spTree>
    <p:extLst>
      <p:ext uri="{BB962C8B-B14F-4D97-AF65-F5344CB8AC3E}">
        <p14:creationId xmlns:p14="http://schemas.microsoft.com/office/powerpoint/2010/main" val="921637252"/>
      </p:ext>
    </p:extLst>
  </p:cSld>
  <p:clrMapOvr>
    <a:masterClrMapping/>
  </p:clrMapOvr>
  <p:extLst>
    <p:ext uri="{DCECCB84-F9BA-43D5-87BE-67443E8EF086}">
      <p15:sldGuideLst xmlns:p15="http://schemas.microsoft.com/office/powerpoint/2012/main">
        <p15:guide id="1" pos="1527" userDrawn="1">
          <p15:clr>
            <a:srgbClr val="FBAE40"/>
          </p15:clr>
        </p15:guide>
        <p15:guide id="2" pos="6153" userDrawn="1">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Closing slide white">
    <p:bg>
      <p:bgPr>
        <a:solidFill>
          <a:schemeClr val="bg1"/>
        </a:solidFill>
        <a:effectLst/>
      </p:bgPr>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BAB9CEAC-66A0-0C70-4BCF-FFD89959940E}"/>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4923227" y="2256945"/>
            <a:ext cx="2452530" cy="2366976"/>
          </a:xfrm>
          <a:prstGeom prst="rect">
            <a:avLst/>
          </a:prstGeom>
        </p:spPr>
      </p:pic>
    </p:spTree>
    <p:extLst>
      <p:ext uri="{BB962C8B-B14F-4D97-AF65-F5344CB8AC3E}">
        <p14:creationId xmlns:p14="http://schemas.microsoft.com/office/powerpoint/2010/main" val="67898676"/>
      </p:ext>
    </p:extLst>
  </p:cSld>
  <p:clrMapOvr>
    <a:masterClrMapping/>
  </p:clrMapOvr>
  <p:extLst>
    <p:ext uri="{DCECCB84-F9BA-43D5-87BE-67443E8EF086}">
      <p15:sldGuideLst xmlns:p15="http://schemas.microsoft.com/office/powerpoint/2012/main">
        <p15:guide id="1" pos="1527" userDrawn="1">
          <p15:clr>
            <a:srgbClr val="FBAE40"/>
          </p15:clr>
        </p15:guide>
        <p15:guide id="2" pos="6153"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Slide full image maske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10F6FF6B-039B-8A4F-ABE3-EA5F27B3484A}"/>
              </a:ext>
            </a:extLst>
          </p:cNvPr>
          <p:cNvSpPr>
            <a:spLocks noGrp="1"/>
          </p:cNvSpPr>
          <p:nvPr>
            <p:ph type="pic" sz="quarter" idx="10"/>
          </p:nvPr>
        </p:nvSpPr>
        <p:spPr>
          <a:xfrm>
            <a:off x="7032104" y="0"/>
            <a:ext cx="5159896" cy="6858000"/>
          </a:xfrm>
          <a:noFill/>
        </p:spPr>
        <p:txBody>
          <a:bodyPr/>
          <a:lstStyle>
            <a:lvl1pPr algn="ctr">
              <a:defRPr>
                <a:solidFill>
                  <a:schemeClr val="bg1"/>
                </a:solidFill>
              </a:defRPr>
            </a:lvl1pPr>
          </a:lstStyle>
          <a:p>
            <a:r>
              <a:rPr lang="en-US"/>
              <a:t>Click icon to add picture</a:t>
            </a:r>
            <a:endParaRPr lang="en-US" dirty="0"/>
          </a:p>
        </p:txBody>
      </p:sp>
      <p:sp>
        <p:nvSpPr>
          <p:cNvPr id="2" name="Title 1">
            <a:extLst>
              <a:ext uri="{FF2B5EF4-FFF2-40B4-BE49-F238E27FC236}">
                <a16:creationId xmlns:a16="http://schemas.microsoft.com/office/drawing/2014/main" id="{DD339B00-1908-81EF-57F0-7FD48D872DA8}"/>
              </a:ext>
            </a:extLst>
          </p:cNvPr>
          <p:cNvSpPr>
            <a:spLocks noGrp="1"/>
          </p:cNvSpPr>
          <p:nvPr>
            <p:ph type="ctrTitle"/>
          </p:nvPr>
        </p:nvSpPr>
        <p:spPr>
          <a:xfrm>
            <a:off x="623888" y="476250"/>
            <a:ext cx="6336208" cy="3251788"/>
          </a:xfrm>
        </p:spPr>
        <p:txBody>
          <a:bodyPr anchor="b"/>
          <a:lstStyle>
            <a:lvl1pPr algn="l">
              <a:defRPr sz="7200">
                <a:solidFill>
                  <a:schemeClr val="bg1"/>
                </a:solidFill>
              </a:defRPr>
            </a:lvl1pPr>
          </a:lstStyle>
          <a:p>
            <a:r>
              <a:rPr lang="en-US"/>
              <a:t>Click to edit Master title style</a:t>
            </a:r>
            <a:endParaRPr lang="de-CH" dirty="0"/>
          </a:p>
        </p:txBody>
      </p:sp>
      <p:sp>
        <p:nvSpPr>
          <p:cNvPr id="3" name="Subtitle 2">
            <a:extLst>
              <a:ext uri="{FF2B5EF4-FFF2-40B4-BE49-F238E27FC236}">
                <a16:creationId xmlns:a16="http://schemas.microsoft.com/office/drawing/2014/main" id="{5E7BC4A5-9DE0-6B2C-4F83-562A0153A4A5}"/>
              </a:ext>
            </a:extLst>
          </p:cNvPr>
          <p:cNvSpPr>
            <a:spLocks noGrp="1"/>
          </p:cNvSpPr>
          <p:nvPr>
            <p:ph type="subTitle" idx="1"/>
          </p:nvPr>
        </p:nvSpPr>
        <p:spPr>
          <a:xfrm>
            <a:off x="623888" y="3789040"/>
            <a:ext cx="6336208" cy="1468760"/>
          </a:xfrm>
        </p:spPr>
        <p:txBody>
          <a:bodyPr/>
          <a:lstStyle>
            <a:lvl1pPr marL="0" indent="0" algn="l">
              <a:buNone/>
              <a:defRPr sz="280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de-CH" dirty="0"/>
          </a:p>
        </p:txBody>
      </p:sp>
      <p:sp>
        <p:nvSpPr>
          <p:cNvPr id="14" name="Text Placeholder 13">
            <a:extLst>
              <a:ext uri="{FF2B5EF4-FFF2-40B4-BE49-F238E27FC236}">
                <a16:creationId xmlns:a16="http://schemas.microsoft.com/office/drawing/2014/main" id="{90418D3D-F6E1-E611-337E-DF172A403293}"/>
              </a:ext>
            </a:extLst>
          </p:cNvPr>
          <p:cNvSpPr>
            <a:spLocks noGrp="1"/>
          </p:cNvSpPr>
          <p:nvPr>
            <p:ph type="body" sz="quarter" idx="11" hasCustomPrompt="1"/>
          </p:nvPr>
        </p:nvSpPr>
        <p:spPr>
          <a:xfrm>
            <a:off x="623888" y="6065986"/>
            <a:ext cx="6480175" cy="387350"/>
          </a:xfrm>
        </p:spPr>
        <p:txBody>
          <a:bodyPr/>
          <a:lstStyle>
            <a:lvl1pPr>
              <a:defRPr spc="0" baseline="0">
                <a:solidFill>
                  <a:schemeClr val="bg1"/>
                </a:solidFill>
                <a:latin typeface="+mj-lt"/>
              </a:defRPr>
            </a:lvl1pPr>
          </a:lstStyle>
          <a:p>
            <a:pPr lvl="0"/>
            <a:r>
              <a:rPr lang="en-US" dirty="0"/>
              <a:t>XX Month YYYY – Version XX</a:t>
            </a:r>
          </a:p>
        </p:txBody>
      </p:sp>
      <p:sp>
        <p:nvSpPr>
          <p:cNvPr id="5" name="Text Placeholder 4">
            <a:extLst>
              <a:ext uri="{FF2B5EF4-FFF2-40B4-BE49-F238E27FC236}">
                <a16:creationId xmlns:a16="http://schemas.microsoft.com/office/drawing/2014/main" id="{7E023A5F-21A7-E620-D52D-D22BD9498DA1}"/>
              </a:ext>
            </a:extLst>
          </p:cNvPr>
          <p:cNvSpPr>
            <a:spLocks noGrp="1"/>
          </p:cNvSpPr>
          <p:nvPr>
            <p:ph type="body" sz="quarter" idx="12" hasCustomPrompt="1"/>
          </p:nvPr>
        </p:nvSpPr>
        <p:spPr>
          <a:xfrm>
            <a:off x="10434112" y="5715336"/>
            <a:ext cx="1134000" cy="738000"/>
          </a:xfrm>
          <a:blipFill>
            <a:blip r:embed="rId2">
              <a:extLst>
                <a:ext uri="{96DAC541-7B7A-43D3-8B79-37D633B846F1}">
                  <asvg:svgBlip xmlns:asvg="http://schemas.microsoft.com/office/drawing/2016/SVG/main" r:embed="rId3"/>
                </a:ext>
              </a:extLst>
            </a:blip>
            <a:stretch>
              <a:fillRect/>
            </a:stretch>
          </a:blipFill>
        </p:spPr>
        <p:txBody>
          <a:bodyPr/>
          <a:lstStyle>
            <a:lvl1pPr>
              <a:defRPr sz="100"/>
            </a:lvl1pPr>
          </a:lstStyle>
          <a:p>
            <a:pPr lvl="0"/>
            <a:r>
              <a:rPr lang="en-US" dirty="0"/>
              <a:t> </a:t>
            </a:r>
          </a:p>
        </p:txBody>
      </p:sp>
    </p:spTree>
    <p:extLst>
      <p:ext uri="{BB962C8B-B14F-4D97-AF65-F5344CB8AC3E}">
        <p14:creationId xmlns:p14="http://schemas.microsoft.com/office/powerpoint/2010/main" val="10053040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genda simp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261E5-763E-3AA4-5D7D-1E4F9B716053}"/>
              </a:ext>
            </a:extLst>
          </p:cNvPr>
          <p:cNvSpPr>
            <a:spLocks noGrp="1"/>
          </p:cNvSpPr>
          <p:nvPr>
            <p:ph type="title"/>
          </p:nvPr>
        </p:nvSpPr>
        <p:spPr/>
        <p:txBody>
          <a:bodyPr/>
          <a:lstStyle/>
          <a:p>
            <a:r>
              <a:rPr lang="en-US"/>
              <a:t>Click to edit Master title style</a:t>
            </a:r>
            <a:endParaRPr lang="de-CH"/>
          </a:p>
        </p:txBody>
      </p:sp>
      <p:sp>
        <p:nvSpPr>
          <p:cNvPr id="5" name="Footer Placeholder 4">
            <a:extLst>
              <a:ext uri="{FF2B5EF4-FFF2-40B4-BE49-F238E27FC236}">
                <a16:creationId xmlns:a16="http://schemas.microsoft.com/office/drawing/2014/main" id="{F73BBC05-81AF-DF7F-5FC5-85E0000F5AE6}"/>
              </a:ext>
            </a:extLst>
          </p:cNvPr>
          <p:cNvSpPr>
            <a:spLocks noGrp="1"/>
          </p:cNvSpPr>
          <p:nvPr>
            <p:ph type="ftr" sz="quarter" idx="11"/>
          </p:nvPr>
        </p:nvSpPr>
        <p:spPr/>
        <p:txBody>
          <a:bodyPr/>
          <a:lstStyle/>
          <a:p>
            <a:r>
              <a:rPr lang="en-US"/>
              <a:t>XX Month YYYY  |  Presentation title, venue, speaker</a:t>
            </a:r>
            <a:endParaRPr lang="de-CH"/>
          </a:p>
        </p:txBody>
      </p:sp>
      <p:sp>
        <p:nvSpPr>
          <p:cNvPr id="6" name="Slide Number Placeholder 5">
            <a:extLst>
              <a:ext uri="{FF2B5EF4-FFF2-40B4-BE49-F238E27FC236}">
                <a16:creationId xmlns:a16="http://schemas.microsoft.com/office/drawing/2014/main" id="{D1FFDA49-5F6A-A880-95AD-8B2E6B45F623}"/>
              </a:ext>
            </a:extLst>
          </p:cNvPr>
          <p:cNvSpPr>
            <a:spLocks noGrp="1"/>
          </p:cNvSpPr>
          <p:nvPr>
            <p:ph type="sldNum" sz="quarter" idx="12"/>
          </p:nvPr>
        </p:nvSpPr>
        <p:spPr/>
        <p:txBody>
          <a:bodyPr/>
          <a:lstStyle/>
          <a:p>
            <a:fld id="{7C2DC9DC-5E8A-442A-B8BB-4433D0083E44}" type="slidenum">
              <a:rPr lang="de-CH" smtClean="0"/>
              <a:t>‹#›</a:t>
            </a:fld>
            <a:endParaRPr lang="de-CH"/>
          </a:p>
        </p:txBody>
      </p:sp>
      <p:sp>
        <p:nvSpPr>
          <p:cNvPr id="8" name="Text Placeholder 7">
            <a:extLst>
              <a:ext uri="{FF2B5EF4-FFF2-40B4-BE49-F238E27FC236}">
                <a16:creationId xmlns:a16="http://schemas.microsoft.com/office/drawing/2014/main" id="{76AF1AF8-7F3B-B850-E2DA-6C2C0D43822C}"/>
              </a:ext>
            </a:extLst>
          </p:cNvPr>
          <p:cNvSpPr>
            <a:spLocks noGrp="1"/>
          </p:cNvSpPr>
          <p:nvPr>
            <p:ph type="body" sz="quarter" idx="13"/>
          </p:nvPr>
        </p:nvSpPr>
        <p:spPr>
          <a:xfrm>
            <a:off x="623887" y="1484785"/>
            <a:ext cx="10944225" cy="4681065"/>
          </a:xfrm>
        </p:spPr>
        <p:txBody>
          <a:bodyPr numCol="2"/>
          <a:lstStyle>
            <a:lvl1pPr marL="457200" indent="-457200">
              <a:buFont typeface="+mj-lt"/>
              <a:buAutoNum type="arabicPeriod"/>
              <a:tabLst>
                <a:tab pos="717550" algn="l"/>
                <a:tab pos="5289550" algn="r"/>
              </a:tabLst>
              <a:defRPr sz="2400">
                <a:latin typeface="+mj-lt"/>
              </a:defRPr>
            </a:lvl1pPr>
            <a:lvl2pPr marL="450850" indent="0">
              <a:lnSpc>
                <a:spcPct val="120000"/>
              </a:lnSpc>
              <a:spcBef>
                <a:spcPts val="0"/>
              </a:spcBef>
              <a:buNone/>
              <a:tabLst>
                <a:tab pos="717550" algn="l"/>
                <a:tab pos="5289550" algn="r"/>
              </a:tabLst>
              <a:defRPr sz="1800"/>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26922055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genda 9 boxes">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261E5-763E-3AA4-5D7D-1E4F9B716053}"/>
              </a:ext>
            </a:extLst>
          </p:cNvPr>
          <p:cNvSpPr>
            <a:spLocks noGrp="1"/>
          </p:cNvSpPr>
          <p:nvPr>
            <p:ph type="title"/>
          </p:nvPr>
        </p:nvSpPr>
        <p:spPr/>
        <p:txBody>
          <a:bodyPr/>
          <a:lstStyle/>
          <a:p>
            <a:r>
              <a:rPr lang="en-US"/>
              <a:t>Click to edit Master title style</a:t>
            </a:r>
            <a:endParaRPr lang="de-CH"/>
          </a:p>
        </p:txBody>
      </p:sp>
      <p:sp>
        <p:nvSpPr>
          <p:cNvPr id="5" name="Footer Placeholder 4">
            <a:extLst>
              <a:ext uri="{FF2B5EF4-FFF2-40B4-BE49-F238E27FC236}">
                <a16:creationId xmlns:a16="http://schemas.microsoft.com/office/drawing/2014/main" id="{F73BBC05-81AF-DF7F-5FC5-85E0000F5AE6}"/>
              </a:ext>
            </a:extLst>
          </p:cNvPr>
          <p:cNvSpPr>
            <a:spLocks noGrp="1"/>
          </p:cNvSpPr>
          <p:nvPr>
            <p:ph type="ftr" sz="quarter" idx="11"/>
          </p:nvPr>
        </p:nvSpPr>
        <p:spPr/>
        <p:txBody>
          <a:bodyPr/>
          <a:lstStyle/>
          <a:p>
            <a:r>
              <a:rPr lang="en-US"/>
              <a:t>XX Month YYYY  |  Presentation title, venue, speaker</a:t>
            </a:r>
            <a:endParaRPr lang="de-CH"/>
          </a:p>
        </p:txBody>
      </p:sp>
      <p:sp>
        <p:nvSpPr>
          <p:cNvPr id="6" name="Slide Number Placeholder 5">
            <a:extLst>
              <a:ext uri="{FF2B5EF4-FFF2-40B4-BE49-F238E27FC236}">
                <a16:creationId xmlns:a16="http://schemas.microsoft.com/office/drawing/2014/main" id="{D1FFDA49-5F6A-A880-95AD-8B2E6B45F623}"/>
              </a:ext>
            </a:extLst>
          </p:cNvPr>
          <p:cNvSpPr>
            <a:spLocks noGrp="1"/>
          </p:cNvSpPr>
          <p:nvPr>
            <p:ph type="sldNum" sz="quarter" idx="12"/>
          </p:nvPr>
        </p:nvSpPr>
        <p:spPr/>
        <p:txBody>
          <a:bodyPr/>
          <a:lstStyle/>
          <a:p>
            <a:fld id="{7C2DC9DC-5E8A-442A-B8BB-4433D0083E44}" type="slidenum">
              <a:rPr lang="de-CH" smtClean="0"/>
              <a:t>‹#›</a:t>
            </a:fld>
            <a:endParaRPr lang="de-CH"/>
          </a:p>
        </p:txBody>
      </p:sp>
      <p:sp>
        <p:nvSpPr>
          <p:cNvPr id="8" name="Text Placeholder 7">
            <a:extLst>
              <a:ext uri="{FF2B5EF4-FFF2-40B4-BE49-F238E27FC236}">
                <a16:creationId xmlns:a16="http://schemas.microsoft.com/office/drawing/2014/main" id="{76AF1AF8-7F3B-B850-E2DA-6C2C0D43822C}"/>
              </a:ext>
            </a:extLst>
          </p:cNvPr>
          <p:cNvSpPr>
            <a:spLocks noGrp="1"/>
          </p:cNvSpPr>
          <p:nvPr>
            <p:ph type="body" sz="quarter" idx="13"/>
          </p:nvPr>
        </p:nvSpPr>
        <p:spPr>
          <a:xfrm>
            <a:off x="635062" y="1484313"/>
            <a:ext cx="3517200" cy="1440631"/>
          </a:xfrm>
          <a:prstGeom prst="roundRect">
            <a:avLst>
              <a:gd name="adj" fmla="val 16302"/>
            </a:avLst>
          </a:prstGeom>
          <a:solidFill>
            <a:schemeClr val="bg1"/>
          </a:solidFill>
          <a:ln>
            <a:noFill/>
          </a:ln>
        </p:spPr>
        <p:txBody>
          <a:bodyPr lIns="900000" tIns="180000" rIns="180000" bIns="180000" numCol="1"/>
          <a:lstStyle>
            <a:lvl1pPr marL="0" indent="0">
              <a:spcBef>
                <a:spcPts val="0"/>
              </a:spcBef>
              <a:buFont typeface="+mj-lt"/>
              <a:buNone/>
              <a:tabLst>
                <a:tab pos="717550" algn="l"/>
                <a:tab pos="5289550" algn="r"/>
              </a:tabLst>
              <a:defRPr sz="1400">
                <a:latin typeface="+mj-lt"/>
              </a:defRPr>
            </a:lvl1pPr>
            <a:lvl2pPr marL="450850" indent="0">
              <a:spcBef>
                <a:spcPts val="0"/>
              </a:spcBef>
              <a:buFont typeface="+mj-lt"/>
              <a:buNone/>
              <a:tabLst>
                <a:tab pos="717550" algn="l"/>
                <a:tab pos="5289550" algn="r"/>
              </a:tabLst>
              <a:defRPr sz="2400"/>
            </a:lvl2pPr>
          </a:lstStyle>
          <a:p>
            <a:pPr lvl="0"/>
            <a:r>
              <a:rPr lang="en-US"/>
              <a:t>Click to edit Master text styles</a:t>
            </a:r>
          </a:p>
        </p:txBody>
      </p:sp>
      <p:sp>
        <p:nvSpPr>
          <p:cNvPr id="9" name="Text Placeholder 8">
            <a:extLst>
              <a:ext uri="{FF2B5EF4-FFF2-40B4-BE49-F238E27FC236}">
                <a16:creationId xmlns:a16="http://schemas.microsoft.com/office/drawing/2014/main" id="{027E63B4-AFD7-0626-8A2A-9EA7B4FE6A5F}"/>
              </a:ext>
            </a:extLst>
          </p:cNvPr>
          <p:cNvSpPr>
            <a:spLocks noGrp="1"/>
          </p:cNvSpPr>
          <p:nvPr>
            <p:ph type="body" sz="quarter" idx="14" hasCustomPrompt="1"/>
          </p:nvPr>
        </p:nvSpPr>
        <p:spPr>
          <a:xfrm>
            <a:off x="839416" y="1700808"/>
            <a:ext cx="720477" cy="574675"/>
          </a:xfrm>
        </p:spPr>
        <p:txBody>
          <a:bodyPr/>
          <a:lstStyle>
            <a:lvl1pPr>
              <a:defRPr sz="3600">
                <a:latin typeface="+mj-lt"/>
              </a:defRPr>
            </a:lvl1pPr>
          </a:lstStyle>
          <a:p>
            <a:pPr lvl="0"/>
            <a:r>
              <a:rPr lang="en-US" dirty="0"/>
              <a:t>00</a:t>
            </a:r>
          </a:p>
        </p:txBody>
      </p:sp>
      <p:sp>
        <p:nvSpPr>
          <p:cNvPr id="10" name="Text Placeholder 7">
            <a:extLst>
              <a:ext uri="{FF2B5EF4-FFF2-40B4-BE49-F238E27FC236}">
                <a16:creationId xmlns:a16="http://schemas.microsoft.com/office/drawing/2014/main" id="{8F421D12-22AC-5D40-9D80-470BE10651C3}"/>
              </a:ext>
            </a:extLst>
          </p:cNvPr>
          <p:cNvSpPr>
            <a:spLocks noGrp="1"/>
          </p:cNvSpPr>
          <p:nvPr>
            <p:ph type="body" sz="quarter" idx="15"/>
          </p:nvPr>
        </p:nvSpPr>
        <p:spPr>
          <a:xfrm>
            <a:off x="4341435" y="1484313"/>
            <a:ext cx="3517200" cy="1440631"/>
          </a:xfrm>
          <a:prstGeom prst="roundRect">
            <a:avLst>
              <a:gd name="adj" fmla="val 16302"/>
            </a:avLst>
          </a:prstGeom>
          <a:solidFill>
            <a:schemeClr val="bg1"/>
          </a:solidFill>
          <a:ln>
            <a:noFill/>
          </a:ln>
        </p:spPr>
        <p:txBody>
          <a:bodyPr lIns="900000" tIns="180000" rIns="180000" bIns="180000" numCol="1"/>
          <a:lstStyle>
            <a:lvl1pPr marL="0" indent="0">
              <a:spcBef>
                <a:spcPts val="0"/>
              </a:spcBef>
              <a:buFont typeface="+mj-lt"/>
              <a:buNone/>
              <a:tabLst>
                <a:tab pos="717550" algn="l"/>
                <a:tab pos="5289550" algn="r"/>
              </a:tabLst>
              <a:defRPr sz="1400">
                <a:latin typeface="+mj-lt"/>
              </a:defRPr>
            </a:lvl1pPr>
            <a:lvl2pPr marL="450850" indent="0">
              <a:spcBef>
                <a:spcPts val="0"/>
              </a:spcBef>
              <a:buFont typeface="+mj-lt"/>
              <a:buNone/>
              <a:tabLst>
                <a:tab pos="717550" algn="l"/>
                <a:tab pos="5289550" algn="r"/>
              </a:tabLst>
              <a:defRPr sz="2400"/>
            </a:lvl2pPr>
          </a:lstStyle>
          <a:p>
            <a:pPr lvl="0"/>
            <a:r>
              <a:rPr lang="en-US"/>
              <a:t>Click to edit Master text styles</a:t>
            </a:r>
          </a:p>
        </p:txBody>
      </p:sp>
      <p:sp>
        <p:nvSpPr>
          <p:cNvPr id="11" name="Text Placeholder 8">
            <a:extLst>
              <a:ext uri="{FF2B5EF4-FFF2-40B4-BE49-F238E27FC236}">
                <a16:creationId xmlns:a16="http://schemas.microsoft.com/office/drawing/2014/main" id="{19F838C1-150C-0B92-E362-AB5CFD5F7968}"/>
              </a:ext>
            </a:extLst>
          </p:cNvPr>
          <p:cNvSpPr>
            <a:spLocks noGrp="1"/>
          </p:cNvSpPr>
          <p:nvPr>
            <p:ph type="body" sz="quarter" idx="16" hasCustomPrompt="1"/>
          </p:nvPr>
        </p:nvSpPr>
        <p:spPr>
          <a:xfrm>
            <a:off x="4547580" y="1700808"/>
            <a:ext cx="720477" cy="574675"/>
          </a:xfrm>
        </p:spPr>
        <p:txBody>
          <a:bodyPr/>
          <a:lstStyle>
            <a:lvl1pPr>
              <a:defRPr sz="3600">
                <a:latin typeface="+mj-lt"/>
              </a:defRPr>
            </a:lvl1pPr>
          </a:lstStyle>
          <a:p>
            <a:pPr lvl="0"/>
            <a:r>
              <a:rPr lang="en-US" dirty="0"/>
              <a:t>00</a:t>
            </a:r>
          </a:p>
        </p:txBody>
      </p:sp>
      <p:sp>
        <p:nvSpPr>
          <p:cNvPr id="12" name="Text Placeholder 7">
            <a:extLst>
              <a:ext uri="{FF2B5EF4-FFF2-40B4-BE49-F238E27FC236}">
                <a16:creationId xmlns:a16="http://schemas.microsoft.com/office/drawing/2014/main" id="{7ADEB5C7-CE03-924E-E939-37D78FB9BD5F}"/>
              </a:ext>
            </a:extLst>
          </p:cNvPr>
          <p:cNvSpPr>
            <a:spLocks noGrp="1"/>
          </p:cNvSpPr>
          <p:nvPr>
            <p:ph type="body" sz="quarter" idx="17"/>
          </p:nvPr>
        </p:nvSpPr>
        <p:spPr>
          <a:xfrm>
            <a:off x="8047808" y="1484313"/>
            <a:ext cx="3517200" cy="1440631"/>
          </a:xfrm>
          <a:prstGeom prst="roundRect">
            <a:avLst>
              <a:gd name="adj" fmla="val 16302"/>
            </a:avLst>
          </a:prstGeom>
          <a:solidFill>
            <a:schemeClr val="bg1"/>
          </a:solidFill>
          <a:ln>
            <a:noFill/>
          </a:ln>
        </p:spPr>
        <p:txBody>
          <a:bodyPr lIns="900000" tIns="180000" rIns="180000" bIns="180000" numCol="1"/>
          <a:lstStyle>
            <a:lvl1pPr marL="0" indent="0">
              <a:spcBef>
                <a:spcPts val="0"/>
              </a:spcBef>
              <a:buFont typeface="+mj-lt"/>
              <a:buNone/>
              <a:tabLst>
                <a:tab pos="717550" algn="l"/>
                <a:tab pos="5289550" algn="r"/>
              </a:tabLst>
              <a:defRPr sz="1400">
                <a:latin typeface="+mj-lt"/>
              </a:defRPr>
            </a:lvl1pPr>
            <a:lvl2pPr marL="450850" indent="0">
              <a:spcBef>
                <a:spcPts val="0"/>
              </a:spcBef>
              <a:buFont typeface="+mj-lt"/>
              <a:buNone/>
              <a:tabLst>
                <a:tab pos="717550" algn="l"/>
                <a:tab pos="5289550" algn="r"/>
              </a:tabLst>
              <a:defRPr sz="2400"/>
            </a:lvl2pPr>
          </a:lstStyle>
          <a:p>
            <a:pPr lvl="0"/>
            <a:r>
              <a:rPr lang="en-US"/>
              <a:t>Click to edit Master text styles</a:t>
            </a:r>
          </a:p>
        </p:txBody>
      </p:sp>
      <p:sp>
        <p:nvSpPr>
          <p:cNvPr id="13" name="Text Placeholder 8">
            <a:extLst>
              <a:ext uri="{FF2B5EF4-FFF2-40B4-BE49-F238E27FC236}">
                <a16:creationId xmlns:a16="http://schemas.microsoft.com/office/drawing/2014/main" id="{4EA2AF16-ABB0-A341-B8CC-3549014CDCE8}"/>
              </a:ext>
            </a:extLst>
          </p:cNvPr>
          <p:cNvSpPr>
            <a:spLocks noGrp="1"/>
          </p:cNvSpPr>
          <p:nvPr>
            <p:ph type="body" sz="quarter" idx="18" hasCustomPrompt="1"/>
          </p:nvPr>
        </p:nvSpPr>
        <p:spPr>
          <a:xfrm>
            <a:off x="8256240" y="1700808"/>
            <a:ext cx="720477" cy="574675"/>
          </a:xfrm>
        </p:spPr>
        <p:txBody>
          <a:bodyPr/>
          <a:lstStyle>
            <a:lvl1pPr>
              <a:defRPr sz="3600">
                <a:latin typeface="+mj-lt"/>
              </a:defRPr>
            </a:lvl1pPr>
          </a:lstStyle>
          <a:p>
            <a:pPr lvl="0"/>
            <a:r>
              <a:rPr lang="en-US" dirty="0"/>
              <a:t>00</a:t>
            </a:r>
          </a:p>
        </p:txBody>
      </p:sp>
      <p:sp>
        <p:nvSpPr>
          <p:cNvPr id="14" name="Text Placeholder 7">
            <a:extLst>
              <a:ext uri="{FF2B5EF4-FFF2-40B4-BE49-F238E27FC236}">
                <a16:creationId xmlns:a16="http://schemas.microsoft.com/office/drawing/2014/main" id="{A1B2242A-8138-DFE2-37F4-0EDEA6410BBB}"/>
              </a:ext>
            </a:extLst>
          </p:cNvPr>
          <p:cNvSpPr>
            <a:spLocks noGrp="1"/>
          </p:cNvSpPr>
          <p:nvPr>
            <p:ph type="body" sz="quarter" idx="19"/>
          </p:nvPr>
        </p:nvSpPr>
        <p:spPr>
          <a:xfrm>
            <a:off x="635062" y="3113296"/>
            <a:ext cx="3517200" cy="1440631"/>
          </a:xfrm>
          <a:prstGeom prst="roundRect">
            <a:avLst>
              <a:gd name="adj" fmla="val 16302"/>
            </a:avLst>
          </a:prstGeom>
          <a:solidFill>
            <a:schemeClr val="bg1"/>
          </a:solidFill>
          <a:ln>
            <a:noFill/>
          </a:ln>
        </p:spPr>
        <p:txBody>
          <a:bodyPr lIns="900000" tIns="180000" rIns="180000" bIns="180000" numCol="1"/>
          <a:lstStyle>
            <a:lvl1pPr marL="0" indent="0">
              <a:spcBef>
                <a:spcPts val="0"/>
              </a:spcBef>
              <a:buFont typeface="+mj-lt"/>
              <a:buNone/>
              <a:tabLst>
                <a:tab pos="717550" algn="l"/>
                <a:tab pos="5289550" algn="r"/>
              </a:tabLst>
              <a:defRPr sz="1400">
                <a:latin typeface="+mj-lt"/>
              </a:defRPr>
            </a:lvl1pPr>
            <a:lvl2pPr marL="450850" indent="0">
              <a:spcBef>
                <a:spcPts val="0"/>
              </a:spcBef>
              <a:buFont typeface="+mj-lt"/>
              <a:buNone/>
              <a:tabLst>
                <a:tab pos="717550" algn="l"/>
                <a:tab pos="5289550" algn="r"/>
              </a:tabLst>
              <a:defRPr sz="2400"/>
            </a:lvl2pPr>
          </a:lstStyle>
          <a:p>
            <a:pPr lvl="0"/>
            <a:r>
              <a:rPr lang="en-US"/>
              <a:t>Click to edit Master text styles</a:t>
            </a:r>
          </a:p>
        </p:txBody>
      </p:sp>
      <p:sp>
        <p:nvSpPr>
          <p:cNvPr id="15" name="Text Placeholder 8">
            <a:extLst>
              <a:ext uri="{FF2B5EF4-FFF2-40B4-BE49-F238E27FC236}">
                <a16:creationId xmlns:a16="http://schemas.microsoft.com/office/drawing/2014/main" id="{2EEE399B-7D19-F2FA-BDE1-8C8B9AB33375}"/>
              </a:ext>
            </a:extLst>
          </p:cNvPr>
          <p:cNvSpPr>
            <a:spLocks noGrp="1"/>
          </p:cNvSpPr>
          <p:nvPr>
            <p:ph type="body" sz="quarter" idx="20" hasCustomPrompt="1"/>
          </p:nvPr>
        </p:nvSpPr>
        <p:spPr>
          <a:xfrm>
            <a:off x="839416" y="3329791"/>
            <a:ext cx="720477" cy="574675"/>
          </a:xfrm>
        </p:spPr>
        <p:txBody>
          <a:bodyPr/>
          <a:lstStyle>
            <a:lvl1pPr>
              <a:defRPr sz="3600">
                <a:latin typeface="+mj-lt"/>
              </a:defRPr>
            </a:lvl1pPr>
          </a:lstStyle>
          <a:p>
            <a:pPr lvl="0"/>
            <a:r>
              <a:rPr lang="en-US" dirty="0"/>
              <a:t>00</a:t>
            </a:r>
          </a:p>
        </p:txBody>
      </p:sp>
      <p:sp>
        <p:nvSpPr>
          <p:cNvPr id="16" name="Text Placeholder 7">
            <a:extLst>
              <a:ext uri="{FF2B5EF4-FFF2-40B4-BE49-F238E27FC236}">
                <a16:creationId xmlns:a16="http://schemas.microsoft.com/office/drawing/2014/main" id="{53B78F35-40D7-5856-8BA6-933E87360456}"/>
              </a:ext>
            </a:extLst>
          </p:cNvPr>
          <p:cNvSpPr>
            <a:spLocks noGrp="1"/>
          </p:cNvSpPr>
          <p:nvPr>
            <p:ph type="body" sz="quarter" idx="21"/>
          </p:nvPr>
        </p:nvSpPr>
        <p:spPr>
          <a:xfrm>
            <a:off x="4337886" y="3113296"/>
            <a:ext cx="3517200" cy="1440631"/>
          </a:xfrm>
          <a:prstGeom prst="roundRect">
            <a:avLst>
              <a:gd name="adj" fmla="val 16302"/>
            </a:avLst>
          </a:prstGeom>
          <a:solidFill>
            <a:schemeClr val="bg1"/>
          </a:solidFill>
          <a:ln>
            <a:noFill/>
          </a:ln>
        </p:spPr>
        <p:txBody>
          <a:bodyPr lIns="900000" tIns="180000" rIns="180000" bIns="180000" numCol="1"/>
          <a:lstStyle>
            <a:lvl1pPr marL="0" indent="0">
              <a:spcBef>
                <a:spcPts val="0"/>
              </a:spcBef>
              <a:buFont typeface="+mj-lt"/>
              <a:buNone/>
              <a:tabLst>
                <a:tab pos="717550" algn="l"/>
                <a:tab pos="5289550" algn="r"/>
              </a:tabLst>
              <a:defRPr sz="1400">
                <a:latin typeface="+mj-lt"/>
              </a:defRPr>
            </a:lvl1pPr>
            <a:lvl2pPr marL="450850" indent="0">
              <a:spcBef>
                <a:spcPts val="0"/>
              </a:spcBef>
              <a:buFont typeface="+mj-lt"/>
              <a:buNone/>
              <a:tabLst>
                <a:tab pos="717550" algn="l"/>
                <a:tab pos="5289550" algn="r"/>
              </a:tabLst>
              <a:defRPr sz="2400"/>
            </a:lvl2pPr>
          </a:lstStyle>
          <a:p>
            <a:pPr lvl="0"/>
            <a:r>
              <a:rPr lang="en-US"/>
              <a:t>Click to edit Master text styles</a:t>
            </a:r>
          </a:p>
        </p:txBody>
      </p:sp>
      <p:sp>
        <p:nvSpPr>
          <p:cNvPr id="17" name="Text Placeholder 8">
            <a:extLst>
              <a:ext uri="{FF2B5EF4-FFF2-40B4-BE49-F238E27FC236}">
                <a16:creationId xmlns:a16="http://schemas.microsoft.com/office/drawing/2014/main" id="{1691CD41-E29D-33D9-3F38-21DAE7F4773A}"/>
              </a:ext>
            </a:extLst>
          </p:cNvPr>
          <p:cNvSpPr>
            <a:spLocks noGrp="1"/>
          </p:cNvSpPr>
          <p:nvPr>
            <p:ph type="body" sz="quarter" idx="22" hasCustomPrompt="1"/>
          </p:nvPr>
        </p:nvSpPr>
        <p:spPr>
          <a:xfrm>
            <a:off x="4547580" y="3329791"/>
            <a:ext cx="720477" cy="574675"/>
          </a:xfrm>
        </p:spPr>
        <p:txBody>
          <a:bodyPr/>
          <a:lstStyle>
            <a:lvl1pPr>
              <a:defRPr sz="3600">
                <a:latin typeface="+mj-lt"/>
              </a:defRPr>
            </a:lvl1pPr>
          </a:lstStyle>
          <a:p>
            <a:pPr lvl="0"/>
            <a:r>
              <a:rPr lang="en-US" dirty="0"/>
              <a:t>00</a:t>
            </a:r>
          </a:p>
        </p:txBody>
      </p:sp>
      <p:sp>
        <p:nvSpPr>
          <p:cNvPr id="18" name="Text Placeholder 7">
            <a:extLst>
              <a:ext uri="{FF2B5EF4-FFF2-40B4-BE49-F238E27FC236}">
                <a16:creationId xmlns:a16="http://schemas.microsoft.com/office/drawing/2014/main" id="{F2FBB81E-D744-85D9-5C73-F96E05C0C563}"/>
              </a:ext>
            </a:extLst>
          </p:cNvPr>
          <p:cNvSpPr>
            <a:spLocks noGrp="1"/>
          </p:cNvSpPr>
          <p:nvPr>
            <p:ph type="body" sz="quarter" idx="23"/>
          </p:nvPr>
        </p:nvSpPr>
        <p:spPr>
          <a:xfrm>
            <a:off x="8047808" y="3113296"/>
            <a:ext cx="3517200" cy="1440631"/>
          </a:xfrm>
          <a:prstGeom prst="roundRect">
            <a:avLst>
              <a:gd name="adj" fmla="val 16302"/>
            </a:avLst>
          </a:prstGeom>
          <a:solidFill>
            <a:schemeClr val="bg1"/>
          </a:solidFill>
          <a:ln>
            <a:noFill/>
          </a:ln>
        </p:spPr>
        <p:txBody>
          <a:bodyPr lIns="900000" tIns="180000" rIns="180000" bIns="180000" numCol="1"/>
          <a:lstStyle>
            <a:lvl1pPr marL="0" indent="0">
              <a:spcBef>
                <a:spcPts val="0"/>
              </a:spcBef>
              <a:buFont typeface="+mj-lt"/>
              <a:buNone/>
              <a:tabLst>
                <a:tab pos="717550" algn="l"/>
                <a:tab pos="5289550" algn="r"/>
              </a:tabLst>
              <a:defRPr sz="1400">
                <a:latin typeface="+mj-lt"/>
              </a:defRPr>
            </a:lvl1pPr>
            <a:lvl2pPr marL="450850" indent="0">
              <a:spcBef>
                <a:spcPts val="0"/>
              </a:spcBef>
              <a:buFont typeface="+mj-lt"/>
              <a:buNone/>
              <a:tabLst>
                <a:tab pos="717550" algn="l"/>
                <a:tab pos="5289550" algn="r"/>
              </a:tabLst>
              <a:defRPr sz="2400"/>
            </a:lvl2pPr>
          </a:lstStyle>
          <a:p>
            <a:pPr lvl="0"/>
            <a:r>
              <a:rPr lang="en-US"/>
              <a:t>Click to edit Master text styles</a:t>
            </a:r>
          </a:p>
        </p:txBody>
      </p:sp>
      <p:sp>
        <p:nvSpPr>
          <p:cNvPr id="19" name="Text Placeholder 8">
            <a:extLst>
              <a:ext uri="{FF2B5EF4-FFF2-40B4-BE49-F238E27FC236}">
                <a16:creationId xmlns:a16="http://schemas.microsoft.com/office/drawing/2014/main" id="{B577ED9C-3FF8-5F2E-04D9-F284776A6569}"/>
              </a:ext>
            </a:extLst>
          </p:cNvPr>
          <p:cNvSpPr>
            <a:spLocks noGrp="1"/>
          </p:cNvSpPr>
          <p:nvPr>
            <p:ph type="body" sz="quarter" idx="24" hasCustomPrompt="1"/>
          </p:nvPr>
        </p:nvSpPr>
        <p:spPr>
          <a:xfrm>
            <a:off x="8256240" y="3329791"/>
            <a:ext cx="720477" cy="574675"/>
          </a:xfrm>
        </p:spPr>
        <p:txBody>
          <a:bodyPr/>
          <a:lstStyle>
            <a:lvl1pPr>
              <a:defRPr sz="3600">
                <a:latin typeface="+mj-lt"/>
              </a:defRPr>
            </a:lvl1pPr>
          </a:lstStyle>
          <a:p>
            <a:pPr lvl="0"/>
            <a:r>
              <a:rPr lang="en-US" dirty="0"/>
              <a:t>00</a:t>
            </a:r>
          </a:p>
        </p:txBody>
      </p:sp>
      <p:sp>
        <p:nvSpPr>
          <p:cNvPr id="20" name="Text Placeholder 7">
            <a:extLst>
              <a:ext uri="{FF2B5EF4-FFF2-40B4-BE49-F238E27FC236}">
                <a16:creationId xmlns:a16="http://schemas.microsoft.com/office/drawing/2014/main" id="{2DC2A1B1-8D5B-4777-67A7-B67052510E29}"/>
              </a:ext>
            </a:extLst>
          </p:cNvPr>
          <p:cNvSpPr>
            <a:spLocks noGrp="1"/>
          </p:cNvSpPr>
          <p:nvPr>
            <p:ph type="body" sz="quarter" idx="25"/>
          </p:nvPr>
        </p:nvSpPr>
        <p:spPr>
          <a:xfrm>
            <a:off x="635062" y="4742279"/>
            <a:ext cx="3517200" cy="1440631"/>
          </a:xfrm>
          <a:prstGeom prst="roundRect">
            <a:avLst>
              <a:gd name="adj" fmla="val 16302"/>
            </a:avLst>
          </a:prstGeom>
          <a:solidFill>
            <a:schemeClr val="bg1"/>
          </a:solidFill>
          <a:ln>
            <a:noFill/>
          </a:ln>
        </p:spPr>
        <p:txBody>
          <a:bodyPr lIns="900000" tIns="180000" rIns="180000" bIns="180000" numCol="1"/>
          <a:lstStyle>
            <a:lvl1pPr marL="0" indent="0">
              <a:spcBef>
                <a:spcPts val="0"/>
              </a:spcBef>
              <a:buFont typeface="+mj-lt"/>
              <a:buNone/>
              <a:tabLst>
                <a:tab pos="717550" algn="l"/>
                <a:tab pos="5289550" algn="r"/>
              </a:tabLst>
              <a:defRPr sz="1400">
                <a:latin typeface="+mj-lt"/>
              </a:defRPr>
            </a:lvl1pPr>
            <a:lvl2pPr marL="450850" indent="0">
              <a:spcBef>
                <a:spcPts val="0"/>
              </a:spcBef>
              <a:buFont typeface="+mj-lt"/>
              <a:buNone/>
              <a:tabLst>
                <a:tab pos="717550" algn="l"/>
                <a:tab pos="5289550" algn="r"/>
              </a:tabLst>
              <a:defRPr sz="2400"/>
            </a:lvl2pPr>
          </a:lstStyle>
          <a:p>
            <a:pPr lvl="0"/>
            <a:r>
              <a:rPr lang="en-US"/>
              <a:t>Click to edit Master text styles</a:t>
            </a:r>
          </a:p>
        </p:txBody>
      </p:sp>
      <p:sp>
        <p:nvSpPr>
          <p:cNvPr id="21" name="Text Placeholder 8">
            <a:extLst>
              <a:ext uri="{FF2B5EF4-FFF2-40B4-BE49-F238E27FC236}">
                <a16:creationId xmlns:a16="http://schemas.microsoft.com/office/drawing/2014/main" id="{EE9FB4FB-7C31-F64B-70B1-2B322DA23CB3}"/>
              </a:ext>
            </a:extLst>
          </p:cNvPr>
          <p:cNvSpPr>
            <a:spLocks noGrp="1"/>
          </p:cNvSpPr>
          <p:nvPr>
            <p:ph type="body" sz="quarter" idx="26" hasCustomPrompt="1"/>
          </p:nvPr>
        </p:nvSpPr>
        <p:spPr>
          <a:xfrm>
            <a:off x="839416" y="4958774"/>
            <a:ext cx="720477" cy="574675"/>
          </a:xfrm>
        </p:spPr>
        <p:txBody>
          <a:bodyPr/>
          <a:lstStyle>
            <a:lvl1pPr>
              <a:defRPr sz="3600">
                <a:latin typeface="+mj-lt"/>
              </a:defRPr>
            </a:lvl1pPr>
          </a:lstStyle>
          <a:p>
            <a:pPr lvl="0"/>
            <a:r>
              <a:rPr lang="en-US" dirty="0"/>
              <a:t>00</a:t>
            </a:r>
          </a:p>
        </p:txBody>
      </p:sp>
      <p:sp>
        <p:nvSpPr>
          <p:cNvPr id="22" name="Text Placeholder 7">
            <a:extLst>
              <a:ext uri="{FF2B5EF4-FFF2-40B4-BE49-F238E27FC236}">
                <a16:creationId xmlns:a16="http://schemas.microsoft.com/office/drawing/2014/main" id="{C4111074-8580-8F58-8C8B-B3072E6245A7}"/>
              </a:ext>
            </a:extLst>
          </p:cNvPr>
          <p:cNvSpPr>
            <a:spLocks noGrp="1"/>
          </p:cNvSpPr>
          <p:nvPr>
            <p:ph type="body" sz="quarter" idx="27"/>
          </p:nvPr>
        </p:nvSpPr>
        <p:spPr>
          <a:xfrm>
            <a:off x="4337886" y="4742279"/>
            <a:ext cx="3517200" cy="1440631"/>
          </a:xfrm>
          <a:prstGeom prst="roundRect">
            <a:avLst>
              <a:gd name="adj" fmla="val 16302"/>
            </a:avLst>
          </a:prstGeom>
          <a:solidFill>
            <a:schemeClr val="bg1"/>
          </a:solidFill>
          <a:ln>
            <a:noFill/>
          </a:ln>
        </p:spPr>
        <p:txBody>
          <a:bodyPr lIns="900000" tIns="180000" rIns="180000" bIns="180000" numCol="1"/>
          <a:lstStyle>
            <a:lvl1pPr marL="0" indent="0">
              <a:spcBef>
                <a:spcPts val="0"/>
              </a:spcBef>
              <a:buFont typeface="+mj-lt"/>
              <a:buNone/>
              <a:tabLst>
                <a:tab pos="717550" algn="l"/>
                <a:tab pos="5289550" algn="r"/>
              </a:tabLst>
              <a:defRPr sz="1400">
                <a:latin typeface="+mj-lt"/>
              </a:defRPr>
            </a:lvl1pPr>
            <a:lvl2pPr marL="450850" indent="0">
              <a:spcBef>
                <a:spcPts val="0"/>
              </a:spcBef>
              <a:buFont typeface="+mj-lt"/>
              <a:buNone/>
              <a:tabLst>
                <a:tab pos="717550" algn="l"/>
                <a:tab pos="5289550" algn="r"/>
              </a:tabLst>
              <a:defRPr sz="2400"/>
            </a:lvl2pPr>
          </a:lstStyle>
          <a:p>
            <a:pPr lvl="0"/>
            <a:r>
              <a:rPr lang="en-US"/>
              <a:t>Click to edit Master text styles</a:t>
            </a:r>
          </a:p>
        </p:txBody>
      </p:sp>
      <p:sp>
        <p:nvSpPr>
          <p:cNvPr id="23" name="Text Placeholder 8">
            <a:extLst>
              <a:ext uri="{FF2B5EF4-FFF2-40B4-BE49-F238E27FC236}">
                <a16:creationId xmlns:a16="http://schemas.microsoft.com/office/drawing/2014/main" id="{89F51E89-E09E-8F8C-A0F0-1734ECC8273B}"/>
              </a:ext>
            </a:extLst>
          </p:cNvPr>
          <p:cNvSpPr>
            <a:spLocks noGrp="1"/>
          </p:cNvSpPr>
          <p:nvPr>
            <p:ph type="body" sz="quarter" idx="28" hasCustomPrompt="1"/>
          </p:nvPr>
        </p:nvSpPr>
        <p:spPr>
          <a:xfrm>
            <a:off x="4547580" y="4958774"/>
            <a:ext cx="720477" cy="574675"/>
          </a:xfrm>
        </p:spPr>
        <p:txBody>
          <a:bodyPr/>
          <a:lstStyle>
            <a:lvl1pPr>
              <a:defRPr sz="3600">
                <a:latin typeface="+mj-lt"/>
              </a:defRPr>
            </a:lvl1pPr>
          </a:lstStyle>
          <a:p>
            <a:pPr lvl="0"/>
            <a:r>
              <a:rPr lang="en-US" dirty="0"/>
              <a:t>00</a:t>
            </a:r>
          </a:p>
        </p:txBody>
      </p:sp>
      <p:sp>
        <p:nvSpPr>
          <p:cNvPr id="24" name="Text Placeholder 7">
            <a:extLst>
              <a:ext uri="{FF2B5EF4-FFF2-40B4-BE49-F238E27FC236}">
                <a16:creationId xmlns:a16="http://schemas.microsoft.com/office/drawing/2014/main" id="{03879B50-5C0B-1C62-DD5A-6CB56A89AFE7}"/>
              </a:ext>
            </a:extLst>
          </p:cNvPr>
          <p:cNvSpPr>
            <a:spLocks noGrp="1"/>
          </p:cNvSpPr>
          <p:nvPr>
            <p:ph type="body" sz="quarter" idx="29"/>
          </p:nvPr>
        </p:nvSpPr>
        <p:spPr>
          <a:xfrm>
            <a:off x="8047808" y="4742279"/>
            <a:ext cx="3517200" cy="1440631"/>
          </a:xfrm>
          <a:prstGeom prst="roundRect">
            <a:avLst>
              <a:gd name="adj" fmla="val 16302"/>
            </a:avLst>
          </a:prstGeom>
          <a:solidFill>
            <a:schemeClr val="bg1"/>
          </a:solidFill>
          <a:ln>
            <a:noFill/>
          </a:ln>
        </p:spPr>
        <p:txBody>
          <a:bodyPr lIns="900000" tIns="180000" rIns="180000" bIns="180000" numCol="1"/>
          <a:lstStyle>
            <a:lvl1pPr marL="0" indent="0">
              <a:spcBef>
                <a:spcPts val="0"/>
              </a:spcBef>
              <a:buFont typeface="+mj-lt"/>
              <a:buNone/>
              <a:tabLst>
                <a:tab pos="717550" algn="l"/>
                <a:tab pos="5289550" algn="r"/>
              </a:tabLst>
              <a:defRPr sz="1400">
                <a:latin typeface="+mj-lt"/>
              </a:defRPr>
            </a:lvl1pPr>
            <a:lvl2pPr marL="450850" indent="0">
              <a:spcBef>
                <a:spcPts val="0"/>
              </a:spcBef>
              <a:buFont typeface="+mj-lt"/>
              <a:buNone/>
              <a:tabLst>
                <a:tab pos="717550" algn="l"/>
                <a:tab pos="5289550" algn="r"/>
              </a:tabLst>
              <a:defRPr sz="2400"/>
            </a:lvl2pPr>
          </a:lstStyle>
          <a:p>
            <a:pPr lvl="0"/>
            <a:r>
              <a:rPr lang="en-US"/>
              <a:t>Click to edit Master text styles</a:t>
            </a:r>
          </a:p>
        </p:txBody>
      </p:sp>
      <p:sp>
        <p:nvSpPr>
          <p:cNvPr id="25" name="Text Placeholder 8">
            <a:extLst>
              <a:ext uri="{FF2B5EF4-FFF2-40B4-BE49-F238E27FC236}">
                <a16:creationId xmlns:a16="http://schemas.microsoft.com/office/drawing/2014/main" id="{3E6484E4-7998-CB84-5D9D-84C435719EC8}"/>
              </a:ext>
            </a:extLst>
          </p:cNvPr>
          <p:cNvSpPr>
            <a:spLocks noGrp="1"/>
          </p:cNvSpPr>
          <p:nvPr>
            <p:ph type="body" sz="quarter" idx="30" hasCustomPrompt="1"/>
          </p:nvPr>
        </p:nvSpPr>
        <p:spPr>
          <a:xfrm>
            <a:off x="8256240" y="4958774"/>
            <a:ext cx="720477" cy="574675"/>
          </a:xfrm>
        </p:spPr>
        <p:txBody>
          <a:bodyPr/>
          <a:lstStyle>
            <a:lvl1pPr>
              <a:defRPr sz="3600">
                <a:latin typeface="+mj-lt"/>
              </a:defRPr>
            </a:lvl1pPr>
          </a:lstStyle>
          <a:p>
            <a:pPr lvl="0"/>
            <a:r>
              <a:rPr lang="en-US" dirty="0"/>
              <a:t>00</a:t>
            </a:r>
          </a:p>
        </p:txBody>
      </p:sp>
      <p:sp>
        <p:nvSpPr>
          <p:cNvPr id="4" name="Subtitle 2">
            <a:extLst>
              <a:ext uri="{FF2B5EF4-FFF2-40B4-BE49-F238E27FC236}">
                <a16:creationId xmlns:a16="http://schemas.microsoft.com/office/drawing/2014/main" id="{A249555D-2C6A-3925-398F-DA5974A58B44}"/>
              </a:ext>
            </a:extLst>
          </p:cNvPr>
          <p:cNvSpPr>
            <a:spLocks noGrp="1"/>
          </p:cNvSpPr>
          <p:nvPr>
            <p:ph type="subTitle" idx="31" hasCustomPrompt="1"/>
          </p:nvPr>
        </p:nvSpPr>
        <p:spPr>
          <a:xfrm>
            <a:off x="623887" y="930095"/>
            <a:ext cx="10944225" cy="266657"/>
          </a:xfrm>
        </p:spPr>
        <p:txBody>
          <a:bodyPr/>
          <a:lstStyle>
            <a:lvl1pPr marL="0" indent="0" algn="l">
              <a:buNone/>
              <a:defRPr sz="1800">
                <a:solidFill>
                  <a:schemeClr val="tx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 (optional)</a:t>
            </a:r>
            <a:endParaRPr lang="de-CH" dirty="0"/>
          </a:p>
        </p:txBody>
      </p:sp>
    </p:spTree>
    <p:extLst>
      <p:ext uri="{BB962C8B-B14F-4D97-AF65-F5344CB8AC3E}">
        <p14:creationId xmlns:p14="http://schemas.microsoft.com/office/powerpoint/2010/main" val="42892667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6 boxes">
    <p:bg>
      <p:bgPr>
        <a:solidFill>
          <a:schemeClr val="bg2"/>
        </a:solidFill>
        <a:effectLst/>
      </p:bgPr>
    </p:bg>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76AF1AF8-7F3B-B850-E2DA-6C2C0D43822C}"/>
              </a:ext>
            </a:extLst>
          </p:cNvPr>
          <p:cNvSpPr>
            <a:spLocks noGrp="1"/>
          </p:cNvSpPr>
          <p:nvPr>
            <p:ph type="body" sz="quarter" idx="13"/>
          </p:nvPr>
        </p:nvSpPr>
        <p:spPr>
          <a:xfrm>
            <a:off x="635062" y="1484313"/>
            <a:ext cx="3517200" cy="2246400"/>
          </a:xfrm>
          <a:prstGeom prst="roundRect">
            <a:avLst>
              <a:gd name="adj" fmla="val 11752"/>
            </a:avLst>
          </a:prstGeom>
          <a:solidFill>
            <a:schemeClr val="bg1"/>
          </a:solidFill>
          <a:ln>
            <a:noFill/>
          </a:ln>
        </p:spPr>
        <p:txBody>
          <a:bodyPr lIns="900000" tIns="180000" rIns="180000" bIns="180000" numCol="1"/>
          <a:lstStyle>
            <a:lvl1pPr marL="0" indent="0">
              <a:spcBef>
                <a:spcPts val="0"/>
              </a:spcBef>
              <a:buFont typeface="+mj-lt"/>
              <a:buNone/>
              <a:tabLst>
                <a:tab pos="717550" algn="l"/>
                <a:tab pos="5289550" algn="r"/>
              </a:tabLst>
              <a:defRPr sz="1400">
                <a:latin typeface="+mj-lt"/>
              </a:defRPr>
            </a:lvl1pPr>
            <a:lvl2pPr marL="450850" indent="0">
              <a:spcBef>
                <a:spcPts val="0"/>
              </a:spcBef>
              <a:buFont typeface="+mj-lt"/>
              <a:buNone/>
              <a:tabLst>
                <a:tab pos="717550" algn="l"/>
                <a:tab pos="5289550" algn="r"/>
              </a:tabLst>
              <a:defRPr sz="2400"/>
            </a:lvl2pPr>
          </a:lstStyle>
          <a:p>
            <a:pPr lvl="0"/>
            <a:r>
              <a:rPr lang="en-US"/>
              <a:t>Click to edit Master text styles</a:t>
            </a:r>
          </a:p>
        </p:txBody>
      </p:sp>
      <p:sp>
        <p:nvSpPr>
          <p:cNvPr id="7" name="Text Placeholder 7">
            <a:extLst>
              <a:ext uri="{FF2B5EF4-FFF2-40B4-BE49-F238E27FC236}">
                <a16:creationId xmlns:a16="http://schemas.microsoft.com/office/drawing/2014/main" id="{4BEEC188-FE81-17E0-B5C2-3CE0C4333E50}"/>
              </a:ext>
            </a:extLst>
          </p:cNvPr>
          <p:cNvSpPr>
            <a:spLocks noGrp="1"/>
          </p:cNvSpPr>
          <p:nvPr>
            <p:ph type="body" sz="quarter" idx="25"/>
          </p:nvPr>
        </p:nvSpPr>
        <p:spPr>
          <a:xfrm>
            <a:off x="4343235" y="1484313"/>
            <a:ext cx="3517200" cy="2246400"/>
          </a:xfrm>
          <a:prstGeom prst="roundRect">
            <a:avLst>
              <a:gd name="adj" fmla="val 11752"/>
            </a:avLst>
          </a:prstGeom>
          <a:solidFill>
            <a:schemeClr val="bg1"/>
          </a:solidFill>
          <a:ln>
            <a:noFill/>
          </a:ln>
        </p:spPr>
        <p:txBody>
          <a:bodyPr lIns="900000" tIns="180000" rIns="180000" bIns="180000" numCol="1"/>
          <a:lstStyle>
            <a:lvl1pPr marL="0" indent="0">
              <a:spcBef>
                <a:spcPts val="0"/>
              </a:spcBef>
              <a:buFont typeface="+mj-lt"/>
              <a:buNone/>
              <a:tabLst>
                <a:tab pos="717550" algn="l"/>
                <a:tab pos="5289550" algn="r"/>
              </a:tabLst>
              <a:defRPr sz="1400">
                <a:latin typeface="+mj-lt"/>
              </a:defRPr>
            </a:lvl1pPr>
            <a:lvl2pPr marL="450850" indent="0">
              <a:spcBef>
                <a:spcPts val="0"/>
              </a:spcBef>
              <a:buFont typeface="+mj-lt"/>
              <a:buNone/>
              <a:tabLst>
                <a:tab pos="717550" algn="l"/>
                <a:tab pos="5289550" algn="r"/>
              </a:tabLst>
              <a:defRPr sz="2400"/>
            </a:lvl2pPr>
          </a:lstStyle>
          <a:p>
            <a:pPr lvl="0"/>
            <a:r>
              <a:rPr lang="en-US"/>
              <a:t>Click to edit Master text styles</a:t>
            </a:r>
          </a:p>
        </p:txBody>
      </p:sp>
      <p:sp>
        <p:nvSpPr>
          <p:cNvPr id="27" name="Text Placeholder 7">
            <a:extLst>
              <a:ext uri="{FF2B5EF4-FFF2-40B4-BE49-F238E27FC236}">
                <a16:creationId xmlns:a16="http://schemas.microsoft.com/office/drawing/2014/main" id="{2399A8EC-9BB7-C944-4AD5-54B8ACBBCB60}"/>
              </a:ext>
            </a:extLst>
          </p:cNvPr>
          <p:cNvSpPr>
            <a:spLocks noGrp="1"/>
          </p:cNvSpPr>
          <p:nvPr>
            <p:ph type="body" sz="quarter" idx="26"/>
          </p:nvPr>
        </p:nvSpPr>
        <p:spPr>
          <a:xfrm>
            <a:off x="8051408" y="1484313"/>
            <a:ext cx="3517200" cy="2246400"/>
          </a:xfrm>
          <a:prstGeom prst="roundRect">
            <a:avLst>
              <a:gd name="adj" fmla="val 11752"/>
            </a:avLst>
          </a:prstGeom>
          <a:solidFill>
            <a:schemeClr val="bg1"/>
          </a:solidFill>
          <a:ln>
            <a:noFill/>
          </a:ln>
        </p:spPr>
        <p:txBody>
          <a:bodyPr lIns="900000" tIns="180000" rIns="180000" bIns="180000" numCol="1"/>
          <a:lstStyle>
            <a:lvl1pPr marL="0" indent="0">
              <a:spcBef>
                <a:spcPts val="0"/>
              </a:spcBef>
              <a:buFont typeface="+mj-lt"/>
              <a:buNone/>
              <a:tabLst>
                <a:tab pos="717550" algn="l"/>
                <a:tab pos="5289550" algn="r"/>
              </a:tabLst>
              <a:defRPr sz="1400">
                <a:latin typeface="+mj-lt"/>
              </a:defRPr>
            </a:lvl1pPr>
            <a:lvl2pPr marL="450850" indent="0">
              <a:spcBef>
                <a:spcPts val="0"/>
              </a:spcBef>
              <a:buFont typeface="+mj-lt"/>
              <a:buNone/>
              <a:tabLst>
                <a:tab pos="717550" algn="l"/>
                <a:tab pos="5289550" algn="r"/>
              </a:tabLst>
              <a:defRPr sz="2400"/>
            </a:lvl2pPr>
          </a:lstStyle>
          <a:p>
            <a:pPr lvl="0"/>
            <a:r>
              <a:rPr lang="en-US"/>
              <a:t>Click to edit Master text styles</a:t>
            </a:r>
          </a:p>
        </p:txBody>
      </p:sp>
      <p:sp>
        <p:nvSpPr>
          <p:cNvPr id="28" name="Text Placeholder 7">
            <a:extLst>
              <a:ext uri="{FF2B5EF4-FFF2-40B4-BE49-F238E27FC236}">
                <a16:creationId xmlns:a16="http://schemas.microsoft.com/office/drawing/2014/main" id="{CC8575E2-4F47-F82B-D718-2B7C98E5AA35}"/>
              </a:ext>
            </a:extLst>
          </p:cNvPr>
          <p:cNvSpPr>
            <a:spLocks noGrp="1"/>
          </p:cNvSpPr>
          <p:nvPr>
            <p:ph type="body" sz="quarter" idx="27"/>
          </p:nvPr>
        </p:nvSpPr>
        <p:spPr>
          <a:xfrm>
            <a:off x="635062" y="3923960"/>
            <a:ext cx="3517200" cy="2246400"/>
          </a:xfrm>
          <a:prstGeom prst="roundRect">
            <a:avLst>
              <a:gd name="adj" fmla="val 11752"/>
            </a:avLst>
          </a:prstGeom>
          <a:solidFill>
            <a:schemeClr val="bg1"/>
          </a:solidFill>
          <a:ln>
            <a:noFill/>
          </a:ln>
        </p:spPr>
        <p:txBody>
          <a:bodyPr lIns="900000" tIns="180000" rIns="180000" bIns="180000" numCol="1"/>
          <a:lstStyle>
            <a:lvl1pPr marL="0" indent="0">
              <a:spcBef>
                <a:spcPts val="0"/>
              </a:spcBef>
              <a:buFont typeface="+mj-lt"/>
              <a:buNone/>
              <a:tabLst>
                <a:tab pos="717550" algn="l"/>
                <a:tab pos="5289550" algn="r"/>
              </a:tabLst>
              <a:defRPr sz="1400">
                <a:latin typeface="+mj-lt"/>
              </a:defRPr>
            </a:lvl1pPr>
            <a:lvl2pPr marL="450850" indent="0">
              <a:spcBef>
                <a:spcPts val="0"/>
              </a:spcBef>
              <a:buFont typeface="+mj-lt"/>
              <a:buNone/>
              <a:tabLst>
                <a:tab pos="717550" algn="l"/>
                <a:tab pos="5289550" algn="r"/>
              </a:tabLst>
              <a:defRPr sz="2400"/>
            </a:lvl2pPr>
          </a:lstStyle>
          <a:p>
            <a:pPr lvl="0"/>
            <a:r>
              <a:rPr lang="en-US"/>
              <a:t>Click to edit Master text styles</a:t>
            </a:r>
          </a:p>
        </p:txBody>
      </p:sp>
      <p:sp>
        <p:nvSpPr>
          <p:cNvPr id="29" name="Text Placeholder 7">
            <a:extLst>
              <a:ext uri="{FF2B5EF4-FFF2-40B4-BE49-F238E27FC236}">
                <a16:creationId xmlns:a16="http://schemas.microsoft.com/office/drawing/2014/main" id="{5B8105AA-3584-9C94-6D76-70B952C7D49F}"/>
              </a:ext>
            </a:extLst>
          </p:cNvPr>
          <p:cNvSpPr>
            <a:spLocks noGrp="1"/>
          </p:cNvSpPr>
          <p:nvPr>
            <p:ph type="body" sz="quarter" idx="28"/>
          </p:nvPr>
        </p:nvSpPr>
        <p:spPr>
          <a:xfrm>
            <a:off x="4343235" y="3923960"/>
            <a:ext cx="3517200" cy="2246400"/>
          </a:xfrm>
          <a:prstGeom prst="roundRect">
            <a:avLst>
              <a:gd name="adj" fmla="val 11752"/>
            </a:avLst>
          </a:prstGeom>
          <a:solidFill>
            <a:schemeClr val="bg1"/>
          </a:solidFill>
          <a:ln>
            <a:noFill/>
          </a:ln>
        </p:spPr>
        <p:txBody>
          <a:bodyPr lIns="900000" tIns="180000" rIns="180000" bIns="180000" numCol="1"/>
          <a:lstStyle>
            <a:lvl1pPr marL="0" indent="0">
              <a:spcBef>
                <a:spcPts val="0"/>
              </a:spcBef>
              <a:buFont typeface="+mj-lt"/>
              <a:buNone/>
              <a:tabLst>
                <a:tab pos="717550" algn="l"/>
                <a:tab pos="5289550" algn="r"/>
              </a:tabLst>
              <a:defRPr sz="1400">
                <a:latin typeface="+mj-lt"/>
              </a:defRPr>
            </a:lvl1pPr>
            <a:lvl2pPr marL="450850" indent="0">
              <a:spcBef>
                <a:spcPts val="0"/>
              </a:spcBef>
              <a:buFont typeface="+mj-lt"/>
              <a:buNone/>
              <a:tabLst>
                <a:tab pos="717550" algn="l"/>
                <a:tab pos="5289550" algn="r"/>
              </a:tabLst>
              <a:defRPr sz="2400"/>
            </a:lvl2pPr>
          </a:lstStyle>
          <a:p>
            <a:pPr lvl="0"/>
            <a:r>
              <a:rPr lang="en-US"/>
              <a:t>Click to edit Master text styles</a:t>
            </a:r>
          </a:p>
        </p:txBody>
      </p:sp>
      <p:sp>
        <p:nvSpPr>
          <p:cNvPr id="30" name="Text Placeholder 7">
            <a:extLst>
              <a:ext uri="{FF2B5EF4-FFF2-40B4-BE49-F238E27FC236}">
                <a16:creationId xmlns:a16="http://schemas.microsoft.com/office/drawing/2014/main" id="{0907D83F-D7A5-F3F4-5BEC-1EB05CF20116}"/>
              </a:ext>
            </a:extLst>
          </p:cNvPr>
          <p:cNvSpPr>
            <a:spLocks noGrp="1"/>
          </p:cNvSpPr>
          <p:nvPr>
            <p:ph type="body" sz="quarter" idx="29"/>
          </p:nvPr>
        </p:nvSpPr>
        <p:spPr>
          <a:xfrm>
            <a:off x="8051408" y="3923960"/>
            <a:ext cx="3517200" cy="2246400"/>
          </a:xfrm>
          <a:prstGeom prst="roundRect">
            <a:avLst>
              <a:gd name="adj" fmla="val 11752"/>
            </a:avLst>
          </a:prstGeom>
          <a:solidFill>
            <a:schemeClr val="bg1"/>
          </a:solidFill>
          <a:ln>
            <a:noFill/>
          </a:ln>
        </p:spPr>
        <p:txBody>
          <a:bodyPr lIns="900000" tIns="180000" rIns="180000" bIns="180000" numCol="1"/>
          <a:lstStyle>
            <a:lvl1pPr marL="0" indent="0">
              <a:spcBef>
                <a:spcPts val="0"/>
              </a:spcBef>
              <a:buFont typeface="+mj-lt"/>
              <a:buNone/>
              <a:tabLst>
                <a:tab pos="717550" algn="l"/>
                <a:tab pos="5289550" algn="r"/>
              </a:tabLst>
              <a:defRPr sz="1400">
                <a:latin typeface="+mj-lt"/>
              </a:defRPr>
            </a:lvl1pPr>
            <a:lvl2pPr marL="450850" indent="0">
              <a:spcBef>
                <a:spcPts val="0"/>
              </a:spcBef>
              <a:buFont typeface="+mj-lt"/>
              <a:buNone/>
              <a:tabLst>
                <a:tab pos="717550" algn="l"/>
                <a:tab pos="5289550" algn="r"/>
              </a:tabLst>
              <a:defRPr sz="2400"/>
            </a:lvl2pPr>
          </a:lstStyle>
          <a:p>
            <a:pPr lvl="0"/>
            <a:r>
              <a:rPr lang="en-US"/>
              <a:t>Click to edit Master text styles</a:t>
            </a:r>
          </a:p>
        </p:txBody>
      </p:sp>
      <p:sp>
        <p:nvSpPr>
          <p:cNvPr id="2" name="Title 1">
            <a:extLst>
              <a:ext uri="{FF2B5EF4-FFF2-40B4-BE49-F238E27FC236}">
                <a16:creationId xmlns:a16="http://schemas.microsoft.com/office/drawing/2014/main" id="{9AB261E5-763E-3AA4-5D7D-1E4F9B716053}"/>
              </a:ext>
            </a:extLst>
          </p:cNvPr>
          <p:cNvSpPr>
            <a:spLocks noGrp="1"/>
          </p:cNvSpPr>
          <p:nvPr>
            <p:ph type="title"/>
          </p:nvPr>
        </p:nvSpPr>
        <p:spPr/>
        <p:txBody>
          <a:bodyPr/>
          <a:lstStyle/>
          <a:p>
            <a:r>
              <a:rPr lang="en-US"/>
              <a:t>Click to edit Master title style</a:t>
            </a:r>
            <a:endParaRPr lang="de-CH"/>
          </a:p>
        </p:txBody>
      </p:sp>
      <p:sp>
        <p:nvSpPr>
          <p:cNvPr id="5" name="Footer Placeholder 4">
            <a:extLst>
              <a:ext uri="{FF2B5EF4-FFF2-40B4-BE49-F238E27FC236}">
                <a16:creationId xmlns:a16="http://schemas.microsoft.com/office/drawing/2014/main" id="{F73BBC05-81AF-DF7F-5FC5-85E0000F5AE6}"/>
              </a:ext>
            </a:extLst>
          </p:cNvPr>
          <p:cNvSpPr>
            <a:spLocks noGrp="1"/>
          </p:cNvSpPr>
          <p:nvPr>
            <p:ph type="ftr" sz="quarter" idx="11"/>
          </p:nvPr>
        </p:nvSpPr>
        <p:spPr/>
        <p:txBody>
          <a:bodyPr/>
          <a:lstStyle/>
          <a:p>
            <a:r>
              <a:rPr lang="en-US"/>
              <a:t>XX Month YYYY  |  Presentation title, venue, speaker</a:t>
            </a:r>
            <a:endParaRPr lang="de-CH"/>
          </a:p>
        </p:txBody>
      </p:sp>
      <p:sp>
        <p:nvSpPr>
          <p:cNvPr id="6" name="Slide Number Placeholder 5">
            <a:extLst>
              <a:ext uri="{FF2B5EF4-FFF2-40B4-BE49-F238E27FC236}">
                <a16:creationId xmlns:a16="http://schemas.microsoft.com/office/drawing/2014/main" id="{D1FFDA49-5F6A-A880-95AD-8B2E6B45F623}"/>
              </a:ext>
            </a:extLst>
          </p:cNvPr>
          <p:cNvSpPr>
            <a:spLocks noGrp="1"/>
          </p:cNvSpPr>
          <p:nvPr>
            <p:ph type="sldNum" sz="quarter" idx="12"/>
          </p:nvPr>
        </p:nvSpPr>
        <p:spPr/>
        <p:txBody>
          <a:bodyPr/>
          <a:lstStyle/>
          <a:p>
            <a:fld id="{7C2DC9DC-5E8A-442A-B8BB-4433D0083E44}" type="slidenum">
              <a:rPr lang="de-CH" smtClean="0"/>
              <a:t>‹#›</a:t>
            </a:fld>
            <a:endParaRPr lang="de-CH"/>
          </a:p>
        </p:txBody>
      </p:sp>
      <p:sp>
        <p:nvSpPr>
          <p:cNvPr id="9" name="Text Placeholder 8">
            <a:extLst>
              <a:ext uri="{FF2B5EF4-FFF2-40B4-BE49-F238E27FC236}">
                <a16:creationId xmlns:a16="http://schemas.microsoft.com/office/drawing/2014/main" id="{027E63B4-AFD7-0626-8A2A-9EA7B4FE6A5F}"/>
              </a:ext>
            </a:extLst>
          </p:cNvPr>
          <p:cNvSpPr>
            <a:spLocks noGrp="1"/>
          </p:cNvSpPr>
          <p:nvPr>
            <p:ph type="body" sz="quarter" idx="14" hasCustomPrompt="1"/>
          </p:nvPr>
        </p:nvSpPr>
        <p:spPr>
          <a:xfrm>
            <a:off x="839416" y="1700808"/>
            <a:ext cx="720477" cy="574675"/>
          </a:xfrm>
        </p:spPr>
        <p:txBody>
          <a:bodyPr/>
          <a:lstStyle>
            <a:lvl1pPr>
              <a:defRPr sz="3600">
                <a:latin typeface="+mj-lt"/>
              </a:defRPr>
            </a:lvl1pPr>
          </a:lstStyle>
          <a:p>
            <a:pPr lvl="0"/>
            <a:r>
              <a:rPr lang="en-US" dirty="0"/>
              <a:t>00</a:t>
            </a:r>
          </a:p>
        </p:txBody>
      </p:sp>
      <p:sp>
        <p:nvSpPr>
          <p:cNvPr id="11" name="Text Placeholder 8">
            <a:extLst>
              <a:ext uri="{FF2B5EF4-FFF2-40B4-BE49-F238E27FC236}">
                <a16:creationId xmlns:a16="http://schemas.microsoft.com/office/drawing/2014/main" id="{19F838C1-150C-0B92-E362-AB5CFD5F7968}"/>
              </a:ext>
            </a:extLst>
          </p:cNvPr>
          <p:cNvSpPr>
            <a:spLocks noGrp="1"/>
          </p:cNvSpPr>
          <p:nvPr>
            <p:ph type="body" sz="quarter" idx="16" hasCustomPrompt="1"/>
          </p:nvPr>
        </p:nvSpPr>
        <p:spPr>
          <a:xfrm>
            <a:off x="4547580" y="1700808"/>
            <a:ext cx="720477" cy="574675"/>
          </a:xfrm>
        </p:spPr>
        <p:txBody>
          <a:bodyPr/>
          <a:lstStyle>
            <a:lvl1pPr>
              <a:defRPr sz="3600">
                <a:latin typeface="+mj-lt"/>
              </a:defRPr>
            </a:lvl1pPr>
          </a:lstStyle>
          <a:p>
            <a:pPr lvl="0"/>
            <a:r>
              <a:rPr lang="en-US" dirty="0"/>
              <a:t>00</a:t>
            </a:r>
          </a:p>
        </p:txBody>
      </p:sp>
      <p:sp>
        <p:nvSpPr>
          <p:cNvPr id="13" name="Text Placeholder 8">
            <a:extLst>
              <a:ext uri="{FF2B5EF4-FFF2-40B4-BE49-F238E27FC236}">
                <a16:creationId xmlns:a16="http://schemas.microsoft.com/office/drawing/2014/main" id="{4EA2AF16-ABB0-A341-B8CC-3549014CDCE8}"/>
              </a:ext>
            </a:extLst>
          </p:cNvPr>
          <p:cNvSpPr>
            <a:spLocks noGrp="1"/>
          </p:cNvSpPr>
          <p:nvPr>
            <p:ph type="body" sz="quarter" idx="18" hasCustomPrompt="1"/>
          </p:nvPr>
        </p:nvSpPr>
        <p:spPr>
          <a:xfrm>
            <a:off x="8266937" y="1700808"/>
            <a:ext cx="720477" cy="574675"/>
          </a:xfrm>
        </p:spPr>
        <p:txBody>
          <a:bodyPr/>
          <a:lstStyle>
            <a:lvl1pPr>
              <a:defRPr sz="3600">
                <a:latin typeface="+mj-lt"/>
              </a:defRPr>
            </a:lvl1pPr>
          </a:lstStyle>
          <a:p>
            <a:pPr lvl="0"/>
            <a:r>
              <a:rPr lang="en-US" dirty="0"/>
              <a:t>00</a:t>
            </a:r>
          </a:p>
        </p:txBody>
      </p:sp>
      <p:sp>
        <p:nvSpPr>
          <p:cNvPr id="15" name="Text Placeholder 8">
            <a:extLst>
              <a:ext uri="{FF2B5EF4-FFF2-40B4-BE49-F238E27FC236}">
                <a16:creationId xmlns:a16="http://schemas.microsoft.com/office/drawing/2014/main" id="{2EEE399B-7D19-F2FA-BDE1-8C8B9AB33375}"/>
              </a:ext>
            </a:extLst>
          </p:cNvPr>
          <p:cNvSpPr>
            <a:spLocks noGrp="1"/>
          </p:cNvSpPr>
          <p:nvPr>
            <p:ph type="body" sz="quarter" idx="20" hasCustomPrompt="1"/>
          </p:nvPr>
        </p:nvSpPr>
        <p:spPr>
          <a:xfrm>
            <a:off x="839416" y="4137025"/>
            <a:ext cx="720477" cy="574675"/>
          </a:xfrm>
        </p:spPr>
        <p:txBody>
          <a:bodyPr/>
          <a:lstStyle>
            <a:lvl1pPr>
              <a:defRPr sz="3600">
                <a:latin typeface="+mj-lt"/>
              </a:defRPr>
            </a:lvl1pPr>
          </a:lstStyle>
          <a:p>
            <a:pPr lvl="0"/>
            <a:r>
              <a:rPr lang="en-US" dirty="0"/>
              <a:t>00</a:t>
            </a:r>
          </a:p>
        </p:txBody>
      </p:sp>
      <p:sp>
        <p:nvSpPr>
          <p:cNvPr id="17" name="Text Placeholder 8">
            <a:extLst>
              <a:ext uri="{FF2B5EF4-FFF2-40B4-BE49-F238E27FC236}">
                <a16:creationId xmlns:a16="http://schemas.microsoft.com/office/drawing/2014/main" id="{1691CD41-E29D-33D9-3F38-21DAE7F4773A}"/>
              </a:ext>
            </a:extLst>
          </p:cNvPr>
          <p:cNvSpPr>
            <a:spLocks noGrp="1"/>
          </p:cNvSpPr>
          <p:nvPr>
            <p:ph type="body" sz="quarter" idx="22" hasCustomPrompt="1"/>
          </p:nvPr>
        </p:nvSpPr>
        <p:spPr>
          <a:xfrm>
            <a:off x="4547580" y="4137025"/>
            <a:ext cx="720477" cy="574675"/>
          </a:xfrm>
        </p:spPr>
        <p:txBody>
          <a:bodyPr/>
          <a:lstStyle>
            <a:lvl1pPr>
              <a:defRPr sz="3600">
                <a:latin typeface="+mj-lt"/>
              </a:defRPr>
            </a:lvl1pPr>
          </a:lstStyle>
          <a:p>
            <a:pPr lvl="0"/>
            <a:r>
              <a:rPr lang="en-US" dirty="0"/>
              <a:t>00</a:t>
            </a:r>
          </a:p>
        </p:txBody>
      </p:sp>
      <p:sp>
        <p:nvSpPr>
          <p:cNvPr id="19" name="Text Placeholder 8">
            <a:extLst>
              <a:ext uri="{FF2B5EF4-FFF2-40B4-BE49-F238E27FC236}">
                <a16:creationId xmlns:a16="http://schemas.microsoft.com/office/drawing/2014/main" id="{B577ED9C-3FF8-5F2E-04D9-F284776A6569}"/>
              </a:ext>
            </a:extLst>
          </p:cNvPr>
          <p:cNvSpPr>
            <a:spLocks noGrp="1"/>
          </p:cNvSpPr>
          <p:nvPr>
            <p:ph type="body" sz="quarter" idx="24" hasCustomPrompt="1"/>
          </p:nvPr>
        </p:nvSpPr>
        <p:spPr>
          <a:xfrm>
            <a:off x="8266937" y="4137025"/>
            <a:ext cx="720477" cy="574675"/>
          </a:xfrm>
        </p:spPr>
        <p:txBody>
          <a:bodyPr/>
          <a:lstStyle>
            <a:lvl1pPr>
              <a:defRPr sz="3600">
                <a:latin typeface="+mj-lt"/>
              </a:defRPr>
            </a:lvl1pPr>
          </a:lstStyle>
          <a:p>
            <a:pPr lvl="0"/>
            <a:r>
              <a:rPr lang="en-US" dirty="0"/>
              <a:t>00</a:t>
            </a:r>
          </a:p>
        </p:txBody>
      </p:sp>
      <p:sp>
        <p:nvSpPr>
          <p:cNvPr id="32" name="Picture Placeholder 31">
            <a:extLst>
              <a:ext uri="{FF2B5EF4-FFF2-40B4-BE49-F238E27FC236}">
                <a16:creationId xmlns:a16="http://schemas.microsoft.com/office/drawing/2014/main" id="{F4326BAA-A1AC-AA84-C410-8B2785E5545A}"/>
              </a:ext>
            </a:extLst>
          </p:cNvPr>
          <p:cNvSpPr>
            <a:spLocks noGrp="1"/>
          </p:cNvSpPr>
          <p:nvPr>
            <p:ph type="pic" sz="quarter" idx="30"/>
          </p:nvPr>
        </p:nvSpPr>
        <p:spPr>
          <a:xfrm>
            <a:off x="2711624" y="2349500"/>
            <a:ext cx="1152525" cy="1150938"/>
          </a:xfrm>
          <a:noFill/>
          <a:ln>
            <a:noFill/>
          </a:ln>
        </p:spPr>
        <p:txBody>
          <a:bodyPr/>
          <a:lstStyle>
            <a:lvl1pPr algn="ctr">
              <a:defRPr/>
            </a:lvl1pPr>
          </a:lstStyle>
          <a:p>
            <a:r>
              <a:rPr lang="en-US"/>
              <a:t>Click icon to add picture</a:t>
            </a:r>
          </a:p>
        </p:txBody>
      </p:sp>
      <p:sp>
        <p:nvSpPr>
          <p:cNvPr id="33" name="Picture Placeholder 31">
            <a:extLst>
              <a:ext uri="{FF2B5EF4-FFF2-40B4-BE49-F238E27FC236}">
                <a16:creationId xmlns:a16="http://schemas.microsoft.com/office/drawing/2014/main" id="{AFB80A4E-2CDA-9E9B-2DC6-62C8288074CC}"/>
              </a:ext>
            </a:extLst>
          </p:cNvPr>
          <p:cNvSpPr>
            <a:spLocks noGrp="1"/>
          </p:cNvSpPr>
          <p:nvPr>
            <p:ph type="pic" sz="quarter" idx="31"/>
          </p:nvPr>
        </p:nvSpPr>
        <p:spPr>
          <a:xfrm>
            <a:off x="6460419" y="2349500"/>
            <a:ext cx="1152525" cy="1150938"/>
          </a:xfrm>
          <a:noFill/>
          <a:ln>
            <a:noFill/>
          </a:ln>
        </p:spPr>
        <p:txBody>
          <a:bodyPr/>
          <a:lstStyle>
            <a:lvl1pPr algn="ctr">
              <a:defRPr/>
            </a:lvl1pPr>
          </a:lstStyle>
          <a:p>
            <a:r>
              <a:rPr lang="en-US"/>
              <a:t>Click icon to add picture</a:t>
            </a:r>
          </a:p>
        </p:txBody>
      </p:sp>
      <p:sp>
        <p:nvSpPr>
          <p:cNvPr id="34" name="Picture Placeholder 31">
            <a:extLst>
              <a:ext uri="{FF2B5EF4-FFF2-40B4-BE49-F238E27FC236}">
                <a16:creationId xmlns:a16="http://schemas.microsoft.com/office/drawing/2014/main" id="{DB22C0A9-BE51-7619-4A51-0A80998D8474}"/>
              </a:ext>
            </a:extLst>
          </p:cNvPr>
          <p:cNvSpPr>
            <a:spLocks noGrp="1"/>
          </p:cNvSpPr>
          <p:nvPr>
            <p:ph type="pic" sz="quarter" idx="32"/>
          </p:nvPr>
        </p:nvSpPr>
        <p:spPr>
          <a:xfrm>
            <a:off x="10211153" y="2349500"/>
            <a:ext cx="1152525" cy="1150938"/>
          </a:xfrm>
          <a:noFill/>
          <a:ln>
            <a:noFill/>
          </a:ln>
        </p:spPr>
        <p:txBody>
          <a:bodyPr/>
          <a:lstStyle>
            <a:lvl1pPr algn="ctr">
              <a:defRPr/>
            </a:lvl1pPr>
          </a:lstStyle>
          <a:p>
            <a:r>
              <a:rPr lang="en-US"/>
              <a:t>Click icon to add picture</a:t>
            </a:r>
          </a:p>
        </p:txBody>
      </p:sp>
      <p:sp>
        <p:nvSpPr>
          <p:cNvPr id="35" name="Picture Placeholder 31">
            <a:extLst>
              <a:ext uri="{FF2B5EF4-FFF2-40B4-BE49-F238E27FC236}">
                <a16:creationId xmlns:a16="http://schemas.microsoft.com/office/drawing/2014/main" id="{0B3ED343-1F1D-7CE2-C5B2-24A615F69A64}"/>
              </a:ext>
            </a:extLst>
          </p:cNvPr>
          <p:cNvSpPr>
            <a:spLocks noGrp="1"/>
          </p:cNvSpPr>
          <p:nvPr>
            <p:ph type="pic" sz="quarter" idx="33"/>
          </p:nvPr>
        </p:nvSpPr>
        <p:spPr>
          <a:xfrm>
            <a:off x="2711624" y="4785692"/>
            <a:ext cx="1152525" cy="1150938"/>
          </a:xfrm>
          <a:noFill/>
          <a:ln>
            <a:noFill/>
          </a:ln>
        </p:spPr>
        <p:txBody>
          <a:bodyPr/>
          <a:lstStyle>
            <a:lvl1pPr algn="ctr">
              <a:defRPr/>
            </a:lvl1pPr>
          </a:lstStyle>
          <a:p>
            <a:r>
              <a:rPr lang="en-US"/>
              <a:t>Click icon to add picture</a:t>
            </a:r>
          </a:p>
        </p:txBody>
      </p:sp>
      <p:sp>
        <p:nvSpPr>
          <p:cNvPr id="36" name="Picture Placeholder 31">
            <a:extLst>
              <a:ext uri="{FF2B5EF4-FFF2-40B4-BE49-F238E27FC236}">
                <a16:creationId xmlns:a16="http://schemas.microsoft.com/office/drawing/2014/main" id="{19E5EE06-D8B1-7927-9390-652115D06629}"/>
              </a:ext>
            </a:extLst>
          </p:cNvPr>
          <p:cNvSpPr>
            <a:spLocks noGrp="1"/>
          </p:cNvSpPr>
          <p:nvPr>
            <p:ph type="pic" sz="quarter" idx="34"/>
          </p:nvPr>
        </p:nvSpPr>
        <p:spPr>
          <a:xfrm>
            <a:off x="6460419" y="4785692"/>
            <a:ext cx="1152525" cy="1150938"/>
          </a:xfrm>
          <a:noFill/>
          <a:ln>
            <a:noFill/>
          </a:ln>
        </p:spPr>
        <p:txBody>
          <a:bodyPr/>
          <a:lstStyle>
            <a:lvl1pPr algn="ctr">
              <a:defRPr/>
            </a:lvl1pPr>
          </a:lstStyle>
          <a:p>
            <a:r>
              <a:rPr lang="en-US"/>
              <a:t>Click icon to add picture</a:t>
            </a:r>
          </a:p>
        </p:txBody>
      </p:sp>
      <p:sp>
        <p:nvSpPr>
          <p:cNvPr id="37" name="Picture Placeholder 31">
            <a:extLst>
              <a:ext uri="{FF2B5EF4-FFF2-40B4-BE49-F238E27FC236}">
                <a16:creationId xmlns:a16="http://schemas.microsoft.com/office/drawing/2014/main" id="{EB659D7F-DF45-BB68-0B41-1E7445B7FDA7}"/>
              </a:ext>
            </a:extLst>
          </p:cNvPr>
          <p:cNvSpPr>
            <a:spLocks noGrp="1"/>
          </p:cNvSpPr>
          <p:nvPr>
            <p:ph type="pic" sz="quarter" idx="35"/>
          </p:nvPr>
        </p:nvSpPr>
        <p:spPr>
          <a:xfrm>
            <a:off x="10211153" y="4785692"/>
            <a:ext cx="1152525" cy="1150938"/>
          </a:xfrm>
          <a:noFill/>
          <a:ln>
            <a:noFill/>
          </a:ln>
        </p:spPr>
        <p:txBody>
          <a:bodyPr/>
          <a:lstStyle>
            <a:lvl1pPr algn="ctr">
              <a:defRPr/>
            </a:lvl1pPr>
          </a:lstStyle>
          <a:p>
            <a:r>
              <a:rPr lang="en-US"/>
              <a:t>Click icon to add picture</a:t>
            </a:r>
          </a:p>
        </p:txBody>
      </p:sp>
      <p:sp>
        <p:nvSpPr>
          <p:cNvPr id="4" name="Subtitle 2">
            <a:extLst>
              <a:ext uri="{FF2B5EF4-FFF2-40B4-BE49-F238E27FC236}">
                <a16:creationId xmlns:a16="http://schemas.microsoft.com/office/drawing/2014/main" id="{7E27DDF5-92F9-373B-5589-D13237E8753D}"/>
              </a:ext>
            </a:extLst>
          </p:cNvPr>
          <p:cNvSpPr>
            <a:spLocks noGrp="1"/>
          </p:cNvSpPr>
          <p:nvPr>
            <p:ph type="subTitle" idx="36" hasCustomPrompt="1"/>
          </p:nvPr>
        </p:nvSpPr>
        <p:spPr>
          <a:xfrm>
            <a:off x="623887" y="930095"/>
            <a:ext cx="10944225" cy="266657"/>
          </a:xfrm>
        </p:spPr>
        <p:txBody>
          <a:bodyPr/>
          <a:lstStyle>
            <a:lvl1pPr marL="0" indent="0" algn="l">
              <a:buNone/>
              <a:defRPr sz="1800">
                <a:solidFill>
                  <a:schemeClr val="tx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 (optional)</a:t>
            </a:r>
            <a:endParaRPr lang="de-CH" dirty="0"/>
          </a:p>
        </p:txBody>
      </p:sp>
    </p:spTree>
    <p:extLst>
      <p:ext uri="{BB962C8B-B14F-4D97-AF65-F5344CB8AC3E}">
        <p14:creationId xmlns:p14="http://schemas.microsoft.com/office/powerpoint/2010/main" val="6276312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Divider blue with imag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4DDA40-62E2-37AD-5162-F115B2601D51}"/>
              </a:ext>
            </a:extLst>
          </p:cNvPr>
          <p:cNvSpPr>
            <a:spLocks noGrp="1"/>
          </p:cNvSpPr>
          <p:nvPr>
            <p:ph type="title"/>
          </p:nvPr>
        </p:nvSpPr>
        <p:spPr>
          <a:xfrm>
            <a:off x="623888" y="1484314"/>
            <a:ext cx="5400104" cy="2016694"/>
          </a:xfrm>
        </p:spPr>
        <p:txBody>
          <a:bodyPr anchor="b"/>
          <a:lstStyle>
            <a:lvl1pPr>
              <a:defRPr sz="4800">
                <a:solidFill>
                  <a:schemeClr val="bg1"/>
                </a:solidFill>
              </a:defRPr>
            </a:lvl1pPr>
          </a:lstStyle>
          <a:p>
            <a:r>
              <a:rPr lang="en-US"/>
              <a:t>Click to edit Master title style</a:t>
            </a:r>
            <a:endParaRPr lang="de-CH" dirty="0"/>
          </a:p>
        </p:txBody>
      </p:sp>
      <p:sp>
        <p:nvSpPr>
          <p:cNvPr id="3" name="Text Placeholder 2">
            <a:extLst>
              <a:ext uri="{FF2B5EF4-FFF2-40B4-BE49-F238E27FC236}">
                <a16:creationId xmlns:a16="http://schemas.microsoft.com/office/drawing/2014/main" id="{94D4109A-8821-3B70-3A24-C2C220F2EDF0}"/>
              </a:ext>
            </a:extLst>
          </p:cNvPr>
          <p:cNvSpPr>
            <a:spLocks noGrp="1"/>
          </p:cNvSpPr>
          <p:nvPr>
            <p:ph type="body" idx="1"/>
          </p:nvPr>
        </p:nvSpPr>
        <p:spPr>
          <a:xfrm>
            <a:off x="623888" y="3645024"/>
            <a:ext cx="5400104" cy="2444627"/>
          </a:xfrm>
        </p:spPr>
        <p:txBody>
          <a:bodyPr/>
          <a:lstStyle>
            <a:lvl1pPr marL="0" indent="0">
              <a:lnSpc>
                <a:spcPct val="100000"/>
              </a:lnSpc>
              <a:spcBef>
                <a:spcPts val="0"/>
              </a:spcBef>
              <a:buNone/>
              <a:defRPr sz="18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Footer Placeholder 6">
            <a:extLst>
              <a:ext uri="{FF2B5EF4-FFF2-40B4-BE49-F238E27FC236}">
                <a16:creationId xmlns:a16="http://schemas.microsoft.com/office/drawing/2014/main" id="{FF2BEBAF-C70E-F577-C0A0-CC9C9734E748}"/>
              </a:ext>
            </a:extLst>
          </p:cNvPr>
          <p:cNvSpPr>
            <a:spLocks noGrp="1"/>
          </p:cNvSpPr>
          <p:nvPr>
            <p:ph type="ftr" sz="quarter" idx="10"/>
          </p:nvPr>
        </p:nvSpPr>
        <p:spPr/>
        <p:txBody>
          <a:bodyPr/>
          <a:lstStyle>
            <a:lvl1pPr>
              <a:defRPr>
                <a:solidFill>
                  <a:schemeClr val="bg1"/>
                </a:solidFill>
              </a:defRPr>
            </a:lvl1pPr>
          </a:lstStyle>
          <a:p>
            <a:r>
              <a:rPr lang="en-US"/>
              <a:t>XX Month YYYY  |  Presentation title, venue, speaker</a:t>
            </a:r>
            <a:endParaRPr lang="de-CH" dirty="0"/>
          </a:p>
        </p:txBody>
      </p:sp>
      <p:sp>
        <p:nvSpPr>
          <p:cNvPr id="8" name="Slide Number Placeholder 7">
            <a:extLst>
              <a:ext uri="{FF2B5EF4-FFF2-40B4-BE49-F238E27FC236}">
                <a16:creationId xmlns:a16="http://schemas.microsoft.com/office/drawing/2014/main" id="{A412302E-C20B-1E61-D4AA-8637CE558F17}"/>
              </a:ext>
            </a:extLst>
          </p:cNvPr>
          <p:cNvSpPr>
            <a:spLocks noGrp="1"/>
          </p:cNvSpPr>
          <p:nvPr>
            <p:ph type="sldNum" sz="quarter" idx="11"/>
          </p:nvPr>
        </p:nvSpPr>
        <p:spPr/>
        <p:txBody>
          <a:bodyPr/>
          <a:lstStyle>
            <a:lvl1pPr>
              <a:defRPr>
                <a:solidFill>
                  <a:schemeClr val="bg1"/>
                </a:solidFill>
              </a:defRPr>
            </a:lvl1pPr>
          </a:lstStyle>
          <a:p>
            <a:fld id="{7C2DC9DC-5E8A-442A-B8BB-4433D0083E44}" type="slidenum">
              <a:rPr lang="de-CH" smtClean="0"/>
              <a:pPr/>
              <a:t>‹#›</a:t>
            </a:fld>
            <a:endParaRPr lang="de-CH" dirty="0"/>
          </a:p>
        </p:txBody>
      </p:sp>
      <p:sp>
        <p:nvSpPr>
          <p:cNvPr id="11" name="Picture Placeholder 11">
            <a:extLst>
              <a:ext uri="{FF2B5EF4-FFF2-40B4-BE49-F238E27FC236}">
                <a16:creationId xmlns:a16="http://schemas.microsoft.com/office/drawing/2014/main" id="{97DFDD3A-0678-A15F-9092-92706DAAD33A}"/>
              </a:ext>
            </a:extLst>
          </p:cNvPr>
          <p:cNvSpPr>
            <a:spLocks noGrp="1"/>
          </p:cNvSpPr>
          <p:nvPr>
            <p:ph type="pic" sz="quarter" idx="12"/>
          </p:nvPr>
        </p:nvSpPr>
        <p:spPr>
          <a:xfrm>
            <a:off x="6240016" y="549274"/>
            <a:ext cx="5328097" cy="5607429"/>
          </a:xfrm>
          <a:noFill/>
          <a:ln>
            <a:noFill/>
          </a:ln>
        </p:spPr>
        <p:txBody>
          <a:bodyPr/>
          <a:lstStyle>
            <a:lvl1pPr algn="ctr">
              <a:defRPr>
                <a:solidFill>
                  <a:schemeClr val="bg1"/>
                </a:solidFill>
              </a:defRPr>
            </a:lvl1pPr>
          </a:lstStyle>
          <a:p>
            <a:r>
              <a:rPr lang="en-US"/>
              <a:t>Click icon to add picture</a:t>
            </a:r>
            <a:endParaRPr lang="en-US" dirty="0"/>
          </a:p>
        </p:txBody>
      </p:sp>
      <p:pic>
        <p:nvPicPr>
          <p:cNvPr id="12" name="Graphic 11">
            <a:extLst>
              <a:ext uri="{FF2B5EF4-FFF2-40B4-BE49-F238E27FC236}">
                <a16:creationId xmlns:a16="http://schemas.microsoft.com/office/drawing/2014/main" id="{2C6EF121-7C9C-B314-30F1-2DEECC051955}"/>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623392" y="6234336"/>
            <a:ext cx="576064" cy="374068"/>
          </a:xfrm>
          <a:prstGeom prst="rect">
            <a:avLst/>
          </a:prstGeom>
        </p:spPr>
      </p:pic>
    </p:spTree>
    <p:extLst>
      <p:ext uri="{BB962C8B-B14F-4D97-AF65-F5344CB8AC3E}">
        <p14:creationId xmlns:p14="http://schemas.microsoft.com/office/powerpoint/2010/main" val="41511069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image" Target="../media/image2.sv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E1BE41B-DE44-9893-3B94-B193BE276D94}"/>
              </a:ext>
            </a:extLst>
          </p:cNvPr>
          <p:cNvSpPr>
            <a:spLocks noGrp="1"/>
          </p:cNvSpPr>
          <p:nvPr>
            <p:ph type="title"/>
          </p:nvPr>
        </p:nvSpPr>
        <p:spPr>
          <a:xfrm>
            <a:off x="623888" y="476672"/>
            <a:ext cx="10944224" cy="792088"/>
          </a:xfrm>
          <a:prstGeom prst="rect">
            <a:avLst/>
          </a:prstGeom>
        </p:spPr>
        <p:txBody>
          <a:bodyPr vert="horz" lIns="0" tIns="0" rIns="0" bIns="0" rtlCol="0" anchor="t">
            <a:noAutofit/>
          </a:bodyPr>
          <a:lstStyle/>
          <a:p>
            <a:r>
              <a:rPr lang="en-US" dirty="0"/>
              <a:t>Title Click to edit Master title style</a:t>
            </a:r>
            <a:endParaRPr lang="de-CH" dirty="0"/>
          </a:p>
        </p:txBody>
      </p:sp>
      <p:sp>
        <p:nvSpPr>
          <p:cNvPr id="3" name="Text Placeholder 2">
            <a:extLst>
              <a:ext uri="{FF2B5EF4-FFF2-40B4-BE49-F238E27FC236}">
                <a16:creationId xmlns:a16="http://schemas.microsoft.com/office/drawing/2014/main" id="{07A25EF9-FDFC-8F2F-27BC-A85C872CD171}"/>
              </a:ext>
            </a:extLst>
          </p:cNvPr>
          <p:cNvSpPr>
            <a:spLocks noGrp="1"/>
          </p:cNvSpPr>
          <p:nvPr>
            <p:ph type="body" idx="1"/>
          </p:nvPr>
        </p:nvSpPr>
        <p:spPr>
          <a:xfrm>
            <a:off x="623887" y="1484785"/>
            <a:ext cx="10944225" cy="4464495"/>
          </a:xfrm>
          <a:prstGeom prst="rect">
            <a:avLst/>
          </a:prstGeom>
        </p:spPr>
        <p:txBody>
          <a:bodyPr vert="horz" lIns="0" tIns="0" rIns="0" bIns="0" rtlCol="0">
            <a:no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CH" dirty="0"/>
          </a:p>
        </p:txBody>
      </p:sp>
      <p:sp>
        <p:nvSpPr>
          <p:cNvPr id="5" name="Footer Placeholder 4">
            <a:extLst>
              <a:ext uri="{FF2B5EF4-FFF2-40B4-BE49-F238E27FC236}">
                <a16:creationId xmlns:a16="http://schemas.microsoft.com/office/drawing/2014/main" id="{5BC009AD-9B3F-6745-75F1-26473F7DA95F}"/>
              </a:ext>
            </a:extLst>
          </p:cNvPr>
          <p:cNvSpPr>
            <a:spLocks noGrp="1"/>
          </p:cNvSpPr>
          <p:nvPr>
            <p:ph type="ftr" sz="quarter" idx="3"/>
          </p:nvPr>
        </p:nvSpPr>
        <p:spPr>
          <a:xfrm>
            <a:off x="1487488" y="6417352"/>
            <a:ext cx="9731424" cy="180000"/>
          </a:xfrm>
          <a:prstGeom prst="rect">
            <a:avLst/>
          </a:prstGeom>
        </p:spPr>
        <p:txBody>
          <a:bodyPr vert="horz" lIns="0" tIns="0" rIns="0" bIns="0" rtlCol="0" anchor="ctr">
            <a:noAutofit/>
          </a:bodyPr>
          <a:lstStyle>
            <a:lvl1pPr algn="r">
              <a:defRPr sz="900">
                <a:solidFill>
                  <a:schemeClr val="tx1"/>
                </a:solidFill>
                <a:latin typeface="+mj-lt"/>
              </a:defRPr>
            </a:lvl1pPr>
          </a:lstStyle>
          <a:p>
            <a:r>
              <a:rPr lang="en-US"/>
              <a:t>XX Month YYYY  |  Presentation title, venue, speaker</a:t>
            </a:r>
            <a:endParaRPr lang="de-CH" dirty="0"/>
          </a:p>
        </p:txBody>
      </p:sp>
      <p:sp>
        <p:nvSpPr>
          <p:cNvPr id="6" name="Slide Number Placeholder 5">
            <a:extLst>
              <a:ext uri="{FF2B5EF4-FFF2-40B4-BE49-F238E27FC236}">
                <a16:creationId xmlns:a16="http://schemas.microsoft.com/office/drawing/2014/main" id="{56725A4E-2208-4F9F-8EE7-7251FB984257}"/>
              </a:ext>
            </a:extLst>
          </p:cNvPr>
          <p:cNvSpPr>
            <a:spLocks noGrp="1"/>
          </p:cNvSpPr>
          <p:nvPr>
            <p:ph type="sldNum" sz="quarter" idx="4"/>
          </p:nvPr>
        </p:nvSpPr>
        <p:spPr>
          <a:xfrm>
            <a:off x="11280576" y="6417352"/>
            <a:ext cx="288032" cy="180000"/>
          </a:xfrm>
          <a:prstGeom prst="rect">
            <a:avLst/>
          </a:prstGeom>
        </p:spPr>
        <p:txBody>
          <a:bodyPr vert="horz" lIns="0" tIns="0" rIns="0" bIns="0" rtlCol="0" anchor="ctr">
            <a:noAutofit/>
          </a:bodyPr>
          <a:lstStyle>
            <a:lvl1pPr algn="r">
              <a:defRPr sz="900">
                <a:solidFill>
                  <a:schemeClr val="tx1"/>
                </a:solidFill>
                <a:latin typeface="+mj-lt"/>
              </a:defRPr>
            </a:lvl1pPr>
          </a:lstStyle>
          <a:p>
            <a:fld id="{7C2DC9DC-5E8A-442A-B8BB-4433D0083E44}" type="slidenum">
              <a:rPr lang="de-CH" smtClean="0"/>
              <a:pPr/>
              <a:t>‹#›</a:t>
            </a:fld>
            <a:endParaRPr lang="de-CH" dirty="0"/>
          </a:p>
        </p:txBody>
      </p:sp>
      <p:pic>
        <p:nvPicPr>
          <p:cNvPr id="9" name="Graphic 8">
            <a:extLst>
              <a:ext uri="{FF2B5EF4-FFF2-40B4-BE49-F238E27FC236}">
                <a16:creationId xmlns:a16="http://schemas.microsoft.com/office/drawing/2014/main" id="{3D80C08D-0919-C5C8-1603-A77FC16DB85C}"/>
              </a:ext>
            </a:extLst>
          </p:cNvPr>
          <p:cNvPicPr>
            <a:picLocks noChangeAspect="1"/>
          </p:cNvPicPr>
          <p:nvPr userDrawn="1"/>
        </p:nvPicPr>
        <p:blipFill>
          <a:blip r:embed="rId45" cstate="screen">
            <a:extLst>
              <a:ext uri="{28A0092B-C50C-407E-A947-70E740481C1C}">
                <a14:useLocalDpi xmlns:a14="http://schemas.microsoft.com/office/drawing/2010/main"/>
              </a:ext>
              <a:ext uri="{96DAC541-7B7A-43D3-8B79-37D633B846F1}">
                <asvg:svgBlip xmlns:asvg="http://schemas.microsoft.com/office/drawing/2016/SVG/main" r:embed="rId46"/>
              </a:ext>
            </a:extLst>
          </a:blip>
          <a:stretch>
            <a:fillRect/>
          </a:stretch>
        </p:blipFill>
        <p:spPr>
          <a:xfrm>
            <a:off x="623392" y="6381328"/>
            <a:ext cx="349696" cy="227075"/>
          </a:xfrm>
          <a:prstGeom prst="rect">
            <a:avLst/>
          </a:prstGeom>
        </p:spPr>
      </p:pic>
    </p:spTree>
    <p:extLst>
      <p:ext uri="{BB962C8B-B14F-4D97-AF65-F5344CB8AC3E}">
        <p14:creationId xmlns:p14="http://schemas.microsoft.com/office/powerpoint/2010/main" val="826710075"/>
      </p:ext>
    </p:extLst>
  </p:cSld>
  <p:clrMap bg1="lt1" tx1="dk1" bg2="lt2" tx2="dk2" accent1="accent1" accent2="accent2" accent3="accent3" accent4="accent4" accent5="accent5" accent6="accent6" hlink="hlink" folHlink="folHlink"/>
  <p:sldLayoutIdLst>
    <p:sldLayoutId id="2147483660" r:id="rId1"/>
    <p:sldLayoutId id="2147483649" r:id="rId2"/>
    <p:sldLayoutId id="2147483662" r:id="rId3"/>
    <p:sldLayoutId id="2147483697" r:id="rId4"/>
    <p:sldLayoutId id="2147483691" r:id="rId5"/>
    <p:sldLayoutId id="2147483661" r:id="rId6"/>
    <p:sldLayoutId id="2147483688" r:id="rId7"/>
    <p:sldLayoutId id="2147483689" r:id="rId8"/>
    <p:sldLayoutId id="2147483699" r:id="rId9"/>
    <p:sldLayoutId id="2147483651" r:id="rId10"/>
    <p:sldLayoutId id="2147483663" r:id="rId11"/>
    <p:sldLayoutId id="2147483700" r:id="rId12"/>
    <p:sldLayoutId id="2147483701" r:id="rId13"/>
    <p:sldLayoutId id="2147483698" r:id="rId14"/>
    <p:sldLayoutId id="2147483665" r:id="rId15"/>
    <p:sldLayoutId id="2147483650" r:id="rId16"/>
    <p:sldLayoutId id="2147483666" r:id="rId17"/>
    <p:sldLayoutId id="2147483652"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95" r:id="rId31"/>
    <p:sldLayoutId id="2147483679" r:id="rId32"/>
    <p:sldLayoutId id="2147483692" r:id="rId33"/>
    <p:sldLayoutId id="2147483693" r:id="rId34"/>
    <p:sldLayoutId id="2147483680" r:id="rId35"/>
    <p:sldLayoutId id="2147483690" r:id="rId36"/>
    <p:sldLayoutId id="2147483681" r:id="rId37"/>
    <p:sldLayoutId id="2147483682" r:id="rId38"/>
    <p:sldLayoutId id="2147483654" r:id="rId39"/>
    <p:sldLayoutId id="2147483655" r:id="rId40"/>
    <p:sldLayoutId id="2147483696" r:id="rId41"/>
    <p:sldLayoutId id="2147483685" r:id="rId42"/>
    <p:sldLayoutId id="2147483686" r:id="rId43"/>
  </p:sldLayoutIdLst>
  <p:hf hdr="0" dt="0"/>
  <p:txStyles>
    <p:titleStyle>
      <a:lvl1pPr algn="l" defTabSz="914400" rtl="0" eaLnBrk="1" latinLnBrk="0" hangingPunct="1">
        <a:lnSpc>
          <a:spcPct val="90000"/>
        </a:lnSpc>
        <a:spcBef>
          <a:spcPct val="0"/>
        </a:spcBef>
        <a:buNone/>
        <a:defRPr sz="3200" kern="1200">
          <a:solidFill>
            <a:schemeClr val="tx1"/>
          </a:solidFill>
          <a:latin typeface="+mj-lt"/>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tx1"/>
          </a:solidFill>
          <a:latin typeface="+mn-lt"/>
          <a:ea typeface="+mn-ea"/>
          <a:cs typeface="+mn-cs"/>
        </a:defRPr>
      </a:lvl1pPr>
      <a:lvl2pPr marL="216000" indent="-216000" algn="l" defTabSz="914400" rtl="0" eaLnBrk="1" latinLnBrk="0" hangingPunct="1">
        <a:lnSpc>
          <a:spcPct val="90000"/>
        </a:lnSpc>
        <a:spcBef>
          <a:spcPts val="1200"/>
        </a:spcBef>
        <a:buFont typeface="Arial" panose="020B0604020202020204" pitchFamily="34" charset="0"/>
        <a:buChar char="•"/>
        <a:tabLst/>
        <a:defRPr sz="1800" kern="1200">
          <a:solidFill>
            <a:schemeClr val="tx1"/>
          </a:solidFill>
          <a:latin typeface="+mn-lt"/>
          <a:ea typeface="+mn-ea"/>
          <a:cs typeface="+mn-cs"/>
        </a:defRPr>
      </a:lvl2pPr>
      <a:lvl3pPr marL="432000" indent="-216000" algn="l" defTabSz="914400" rtl="0" eaLnBrk="1" latinLnBrk="0" hangingPunct="1">
        <a:lnSpc>
          <a:spcPct val="90000"/>
        </a:lnSpc>
        <a:spcBef>
          <a:spcPts val="200"/>
        </a:spcBef>
        <a:buFont typeface="Arial" panose="020B0604020202020204" pitchFamily="34" charset="0"/>
        <a:buChar char="•"/>
        <a:defRPr sz="1800" kern="1200">
          <a:solidFill>
            <a:schemeClr val="tx1"/>
          </a:solidFill>
          <a:latin typeface="+mn-lt"/>
          <a:ea typeface="+mn-ea"/>
          <a:cs typeface="+mn-cs"/>
        </a:defRPr>
      </a:lvl3pPr>
      <a:lvl4pPr marL="648000" indent="-216000" algn="l" defTabSz="914400" rtl="0" eaLnBrk="1" latinLnBrk="0" hangingPunct="1">
        <a:lnSpc>
          <a:spcPct val="90000"/>
        </a:lnSpc>
        <a:spcBef>
          <a:spcPts val="200"/>
        </a:spcBef>
        <a:buFont typeface="Arial" panose="020B0604020202020204" pitchFamily="34" charset="0"/>
        <a:buChar char="•"/>
        <a:defRPr sz="1800" kern="1200">
          <a:solidFill>
            <a:schemeClr val="tx1"/>
          </a:solidFill>
          <a:latin typeface="+mn-lt"/>
          <a:ea typeface="+mn-ea"/>
          <a:cs typeface="+mn-cs"/>
        </a:defRPr>
      </a:lvl4pPr>
      <a:lvl5pPr marL="864000" indent="-216000" algn="l" defTabSz="914400" rtl="0" eaLnBrk="1" latinLnBrk="0" hangingPunct="1">
        <a:lnSpc>
          <a:spcPct val="90000"/>
        </a:lnSpc>
        <a:spcBef>
          <a:spcPts val="200"/>
        </a:spcBef>
        <a:buFont typeface="Arial" panose="020B0604020202020204" pitchFamily="34" charset="0"/>
        <a:buChar char="•"/>
        <a:defRPr sz="1800" kern="1200">
          <a:solidFill>
            <a:schemeClr val="tx1"/>
          </a:solidFill>
          <a:latin typeface="+mn-lt"/>
          <a:ea typeface="+mn-ea"/>
          <a:cs typeface="+mn-cs"/>
        </a:defRPr>
      </a:lvl5pPr>
      <a:lvl6pPr marL="1008000" indent="-216000" algn="l" defTabSz="914400" rtl="0" eaLnBrk="1" latinLnBrk="0" hangingPunct="1">
        <a:lnSpc>
          <a:spcPct val="90000"/>
        </a:lnSpc>
        <a:spcBef>
          <a:spcPts val="200"/>
        </a:spcBef>
        <a:buFont typeface="Arial" panose="020B0604020202020204" pitchFamily="34" charset="0"/>
        <a:buChar char="•"/>
        <a:defRPr sz="1800" kern="1200">
          <a:solidFill>
            <a:schemeClr val="tx1"/>
          </a:solidFill>
          <a:latin typeface="+mn-lt"/>
          <a:ea typeface="+mn-ea"/>
          <a:cs typeface="+mn-cs"/>
        </a:defRPr>
      </a:lvl6pPr>
      <a:lvl7pPr marL="1224000" indent="-216000" algn="l" defTabSz="914400" rtl="0" eaLnBrk="1" latinLnBrk="0" hangingPunct="1">
        <a:lnSpc>
          <a:spcPct val="90000"/>
        </a:lnSpc>
        <a:spcBef>
          <a:spcPts val="200"/>
        </a:spcBef>
        <a:buFont typeface="Arial" panose="020B0604020202020204" pitchFamily="34" charset="0"/>
        <a:buChar char="•"/>
        <a:defRPr sz="1800" kern="1200">
          <a:solidFill>
            <a:schemeClr val="tx1"/>
          </a:solidFill>
          <a:latin typeface="+mn-lt"/>
          <a:ea typeface="+mn-ea"/>
          <a:cs typeface="+mn-cs"/>
        </a:defRPr>
      </a:lvl7pPr>
      <a:lvl8pPr marL="1440000" indent="-216000" algn="l" defTabSz="914400" rtl="0" eaLnBrk="1" latinLnBrk="0" hangingPunct="1">
        <a:lnSpc>
          <a:spcPct val="90000"/>
        </a:lnSpc>
        <a:spcBef>
          <a:spcPts val="200"/>
        </a:spcBef>
        <a:buFont typeface="Arial" panose="020B0604020202020204" pitchFamily="34" charset="0"/>
        <a:buChar char="•"/>
        <a:defRPr sz="1800" kern="1200">
          <a:solidFill>
            <a:schemeClr val="tx1"/>
          </a:solidFill>
          <a:latin typeface="+mn-lt"/>
          <a:ea typeface="+mn-ea"/>
          <a:cs typeface="+mn-cs"/>
        </a:defRPr>
      </a:lvl8pPr>
      <a:lvl9pPr marL="1656000" indent="-216000" algn="l" defTabSz="914400" rtl="0" eaLnBrk="1" latinLnBrk="0" hangingPunct="1">
        <a:lnSpc>
          <a:spcPct val="90000"/>
        </a:lnSpc>
        <a:spcBef>
          <a:spcPts val="2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00" userDrawn="1">
          <p15:clr>
            <a:srgbClr val="F26B43"/>
          </p15:clr>
        </p15:guide>
        <p15:guide id="2" pos="393" userDrawn="1">
          <p15:clr>
            <a:srgbClr val="F26B43"/>
          </p15:clr>
        </p15:guide>
        <p15:guide id="3" pos="7287" userDrawn="1">
          <p15:clr>
            <a:srgbClr val="F26B43"/>
          </p15:clr>
        </p15:guide>
        <p15:guide id="4" orient="horz" pos="935" userDrawn="1">
          <p15:clr>
            <a:srgbClr val="F26B43"/>
          </p15:clr>
        </p15:guide>
        <p15:guide id="5" orient="horz" pos="3884"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2.xml"/></Relationships>
</file>

<file path=ppt/slides/_rels/slide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10.xml"/><Relationship Id="rId4" Type="http://schemas.openxmlformats.org/officeDocument/2006/relationships/image" Target="../media/image15.svg"/></Relationships>
</file>

<file path=ppt/slides/_rels/slide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11.xml"/><Relationship Id="rId4" Type="http://schemas.openxmlformats.org/officeDocument/2006/relationships/image" Target="../media/image17.svg"/></Relationships>
</file>

<file path=ppt/slides/_rels/slide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4.xml"/><Relationship Id="rId1" Type="http://schemas.openxmlformats.org/officeDocument/2006/relationships/slideLayout" Target="../slideLayouts/slideLayout34.xml"/><Relationship Id="rId5" Type="http://schemas.openxmlformats.org/officeDocument/2006/relationships/image" Target="../media/image20.jpeg"/><Relationship Id="rId4" Type="http://schemas.openxmlformats.org/officeDocument/2006/relationships/image" Target="../media/image19.jpg"/></Relationships>
</file>

<file path=ppt/slides/_rels/slide5.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5.xml"/><Relationship Id="rId1" Type="http://schemas.openxmlformats.org/officeDocument/2006/relationships/slideLayout" Target="../slideLayouts/slideLayout34.xml"/><Relationship Id="rId5" Type="http://schemas.openxmlformats.org/officeDocument/2006/relationships/image" Target="../media/image23.jpeg"/><Relationship Id="rId4" Type="http://schemas.openxmlformats.org/officeDocument/2006/relationships/image" Target="../media/image22.jpg"/></Relationships>
</file>

<file path=ppt/slides/_rels/slide6.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6.xml"/><Relationship Id="rId1" Type="http://schemas.openxmlformats.org/officeDocument/2006/relationships/slideLayout" Target="../slideLayouts/slideLayout25.xml"/></Relationships>
</file>

<file path=ppt/slides/_rels/slide7.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7.xml"/><Relationship Id="rId1" Type="http://schemas.openxmlformats.org/officeDocument/2006/relationships/slideLayout" Target="../slideLayouts/slideLayout2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9.xml"/></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3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descr="Person crossing suspension bridge">
            <a:extLst>
              <a:ext uri="{FF2B5EF4-FFF2-40B4-BE49-F238E27FC236}">
                <a16:creationId xmlns:a16="http://schemas.microsoft.com/office/drawing/2014/main" id="{331815A3-75E6-423C-C158-19C245783C65}"/>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a:stretch/>
        </p:blipFill>
        <p:spPr>
          <a:xfrm>
            <a:off x="0" y="0"/>
            <a:ext cx="12192000" cy="6858000"/>
          </a:xfrm>
        </p:spPr>
      </p:pic>
      <p:sp>
        <p:nvSpPr>
          <p:cNvPr id="3" name="Title 2">
            <a:extLst>
              <a:ext uri="{FF2B5EF4-FFF2-40B4-BE49-F238E27FC236}">
                <a16:creationId xmlns:a16="http://schemas.microsoft.com/office/drawing/2014/main" id="{B98511D2-68B2-2226-4239-FB9958C58899}"/>
              </a:ext>
            </a:extLst>
          </p:cNvPr>
          <p:cNvSpPr>
            <a:spLocks noGrp="1"/>
          </p:cNvSpPr>
          <p:nvPr>
            <p:ph type="ctrTitle"/>
          </p:nvPr>
        </p:nvSpPr>
        <p:spPr/>
        <p:txBody>
          <a:bodyPr/>
          <a:lstStyle/>
          <a:p>
            <a:r>
              <a:rPr lang="en-US" dirty="0"/>
              <a:t>Career Paths at SIG</a:t>
            </a:r>
          </a:p>
        </p:txBody>
      </p:sp>
      <p:sp>
        <p:nvSpPr>
          <p:cNvPr id="10" name="Text Placeholder 9">
            <a:extLst>
              <a:ext uri="{FF2B5EF4-FFF2-40B4-BE49-F238E27FC236}">
                <a16:creationId xmlns:a16="http://schemas.microsoft.com/office/drawing/2014/main" id="{BC90508C-86FF-B835-E88B-232A529E63CC}"/>
              </a:ext>
            </a:extLst>
          </p:cNvPr>
          <p:cNvSpPr>
            <a:spLocks noGrp="1"/>
          </p:cNvSpPr>
          <p:nvPr>
            <p:ph type="body" sz="quarter" idx="12"/>
          </p:nvPr>
        </p:nvSpPr>
        <p:spPr/>
        <p:txBody>
          <a:bodyPr/>
          <a:lstStyle/>
          <a:p>
            <a:endParaRPr lang="en-US" dirty="0"/>
          </a:p>
        </p:txBody>
      </p:sp>
    </p:spTree>
    <p:extLst>
      <p:ext uri="{BB962C8B-B14F-4D97-AF65-F5344CB8AC3E}">
        <p14:creationId xmlns:p14="http://schemas.microsoft.com/office/powerpoint/2010/main" val="23377729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407479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91FA62-0554-6B42-B410-360326FA24BA}"/>
              </a:ext>
            </a:extLst>
          </p:cNvPr>
          <p:cNvSpPr>
            <a:spLocks noGrp="1"/>
          </p:cNvSpPr>
          <p:nvPr>
            <p:ph type="title"/>
          </p:nvPr>
        </p:nvSpPr>
        <p:spPr>
          <a:xfrm>
            <a:off x="695896" y="476672"/>
            <a:ext cx="5400104" cy="936104"/>
          </a:xfrm>
        </p:spPr>
        <p:txBody>
          <a:bodyPr/>
          <a:lstStyle/>
          <a:p>
            <a:r>
              <a:rPr lang="en-US" dirty="0"/>
              <a:t>Career Path</a:t>
            </a:r>
          </a:p>
        </p:txBody>
      </p:sp>
      <p:sp>
        <p:nvSpPr>
          <p:cNvPr id="3" name="Text Placeholder 2">
            <a:extLst>
              <a:ext uri="{FF2B5EF4-FFF2-40B4-BE49-F238E27FC236}">
                <a16:creationId xmlns:a16="http://schemas.microsoft.com/office/drawing/2014/main" id="{81597071-C361-0908-82A4-61F4E8A19393}"/>
              </a:ext>
            </a:extLst>
          </p:cNvPr>
          <p:cNvSpPr>
            <a:spLocks noGrp="1"/>
          </p:cNvSpPr>
          <p:nvPr>
            <p:ph type="body" idx="1"/>
          </p:nvPr>
        </p:nvSpPr>
        <p:spPr>
          <a:xfrm>
            <a:off x="717278" y="1470436"/>
            <a:ext cx="5400104" cy="2444627"/>
          </a:xfrm>
        </p:spPr>
        <p:txBody>
          <a:bodyPr/>
          <a:lstStyle/>
          <a:p>
            <a:pPr algn="l"/>
            <a:endParaRPr lang="en-US" sz="1800" b="0" i="0" u="none" strike="noStrike" baseline="0" dirty="0">
              <a:latin typeface="Calibri" panose="020F0502020204030204" pitchFamily="34" charset="0"/>
            </a:endParaRPr>
          </a:p>
          <a:p>
            <a:r>
              <a:rPr lang="en-US" sz="1800" b="0" i="0" u="none" strike="noStrike" baseline="0" dirty="0">
                <a:latin typeface="Calibri" panose="020F0502020204030204" pitchFamily="34" charset="0"/>
              </a:rPr>
              <a:t>Career Paths are important guides to help you successfully navigate your career in key strategic roles at SIG. They provide practical suggestions on key experiences for success in these roles, and how you can obtain these key experiences – through learning on the job, learning from others, and learning through SIG’s development offerings.  Career Paths can be used whether you are interested in developing within your current role, or if you wish to explore a new role. You and your manager can use Career Paths to support ongoing career and development dialogues.</a:t>
            </a:r>
            <a:endParaRPr lang="en-US" dirty="0"/>
          </a:p>
        </p:txBody>
      </p:sp>
      <p:pic>
        <p:nvPicPr>
          <p:cNvPr id="10" name="Picture Placeholder 9">
            <a:extLst>
              <a:ext uri="{FF2B5EF4-FFF2-40B4-BE49-F238E27FC236}">
                <a16:creationId xmlns:a16="http://schemas.microsoft.com/office/drawing/2014/main" id="{EB2E4BD7-00C2-0C8E-ABCC-0E154D88F903}"/>
              </a:ext>
            </a:extLst>
          </p:cNvPr>
          <p:cNvPicPr>
            <a:picLocks noGrp="1" noChangeAspect="1"/>
          </p:cNvPicPr>
          <p:nvPr>
            <p:ph type="pic" sz="quarter" idx="12"/>
          </p:nvPr>
        </p:nvPicPr>
        <p:blipFill rotWithShape="1">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l="47867" t="26677" r="34512" b="40353"/>
          <a:stretch/>
        </p:blipFill>
        <p:spPr>
          <a:xfrm>
            <a:off x="6240016" y="549274"/>
            <a:ext cx="5328097" cy="5607429"/>
          </a:xfrm>
        </p:spPr>
      </p:pic>
      <p:sp>
        <p:nvSpPr>
          <p:cNvPr id="7" name="Slide Number Placeholder 6">
            <a:extLst>
              <a:ext uri="{FF2B5EF4-FFF2-40B4-BE49-F238E27FC236}">
                <a16:creationId xmlns:a16="http://schemas.microsoft.com/office/drawing/2014/main" id="{92A8FF37-A113-16A5-640D-1BB18A9A1615}"/>
              </a:ext>
            </a:extLst>
          </p:cNvPr>
          <p:cNvSpPr>
            <a:spLocks noGrp="1"/>
          </p:cNvSpPr>
          <p:nvPr>
            <p:ph type="sldNum" sz="quarter" idx="11"/>
          </p:nvPr>
        </p:nvSpPr>
        <p:spPr/>
        <p:txBody>
          <a:bodyPr/>
          <a:lstStyle/>
          <a:p>
            <a:fld id="{7C2DC9DC-5E8A-442A-B8BB-4433D0083E44}" type="slidenum">
              <a:rPr lang="en-US" smtClean="0"/>
              <a:pPr/>
              <a:t>2</a:t>
            </a:fld>
            <a:endParaRPr lang="en-US" dirty="0"/>
          </a:p>
        </p:txBody>
      </p:sp>
    </p:spTree>
    <p:extLst>
      <p:ext uri="{BB962C8B-B14F-4D97-AF65-F5344CB8AC3E}">
        <p14:creationId xmlns:p14="http://schemas.microsoft.com/office/powerpoint/2010/main" val="25627832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6C1C90-824D-D655-C41E-83BC8A9D6686}"/>
              </a:ext>
            </a:extLst>
          </p:cNvPr>
          <p:cNvSpPr>
            <a:spLocks noGrp="1"/>
          </p:cNvSpPr>
          <p:nvPr>
            <p:ph type="title"/>
          </p:nvPr>
        </p:nvSpPr>
        <p:spPr>
          <a:xfrm>
            <a:off x="623886" y="1052736"/>
            <a:ext cx="7776370" cy="792088"/>
          </a:xfrm>
        </p:spPr>
        <p:txBody>
          <a:bodyPr/>
          <a:lstStyle/>
          <a:p>
            <a:r>
              <a:rPr lang="en-US" sz="3600" dirty="0"/>
              <a:t>Senior Manager IT Security</a:t>
            </a:r>
            <a:br>
              <a:rPr lang="en-US" sz="3600" dirty="0"/>
            </a:br>
            <a:r>
              <a:rPr lang="en-US" sz="2400" dirty="0"/>
              <a:t>Why this position is critical to SIG</a:t>
            </a:r>
            <a:endParaRPr lang="en-US" dirty="0"/>
          </a:p>
        </p:txBody>
      </p:sp>
      <p:sp>
        <p:nvSpPr>
          <p:cNvPr id="3" name="Text Placeholder 2">
            <a:extLst>
              <a:ext uri="{FF2B5EF4-FFF2-40B4-BE49-F238E27FC236}">
                <a16:creationId xmlns:a16="http://schemas.microsoft.com/office/drawing/2014/main" id="{71F97A8A-13F5-A051-87AC-F6A91735B91A}"/>
              </a:ext>
            </a:extLst>
          </p:cNvPr>
          <p:cNvSpPr>
            <a:spLocks noGrp="1"/>
          </p:cNvSpPr>
          <p:nvPr>
            <p:ph type="body" idx="1"/>
          </p:nvPr>
        </p:nvSpPr>
        <p:spPr>
          <a:xfrm>
            <a:off x="623887" y="2420888"/>
            <a:ext cx="5400104" cy="2444627"/>
          </a:xfrm>
        </p:spPr>
        <p:txBody>
          <a:bodyPr/>
          <a:lstStyle/>
          <a:p>
            <a:pPr algn="l"/>
            <a:r>
              <a:rPr lang="en-US" sz="1200" dirty="0"/>
              <a:t>1. This role is responsible for protecting the organization’s critical systems, networks, and data from cyber threats, ensuring business continuity, regulatory compliance and overall Security &amp; Cyber Risk Governance</a:t>
            </a:r>
          </a:p>
          <a:p>
            <a:pPr algn="l"/>
            <a:endParaRPr lang="en-US" sz="1200" dirty="0"/>
          </a:p>
          <a:p>
            <a:pPr algn="l"/>
            <a:r>
              <a:rPr lang="en-US" sz="1200" dirty="0"/>
              <a:t>2. The Senior Manager IT Security develops and enforces IT security policies, minimizing risks associated with cyberattacks, data breaches, and operational disruptions.</a:t>
            </a:r>
          </a:p>
          <a:p>
            <a:pPr algn="l"/>
            <a:endParaRPr lang="en-US" sz="1200" dirty="0"/>
          </a:p>
          <a:p>
            <a:pPr algn="l"/>
            <a:r>
              <a:rPr lang="en-US" sz="1200" dirty="0"/>
              <a:t>3. This role drives the implementation of advanced security technologies and proactive measures to safeguard the organization from evolving security threats.</a:t>
            </a:r>
          </a:p>
        </p:txBody>
      </p:sp>
      <p:sp>
        <p:nvSpPr>
          <p:cNvPr id="5" name="Slide Number Placeholder 4">
            <a:extLst>
              <a:ext uri="{FF2B5EF4-FFF2-40B4-BE49-F238E27FC236}">
                <a16:creationId xmlns:a16="http://schemas.microsoft.com/office/drawing/2014/main" id="{6AF780F2-B4D4-D2F0-8D0A-5B2D008E50BD}"/>
              </a:ext>
            </a:extLst>
          </p:cNvPr>
          <p:cNvSpPr>
            <a:spLocks noGrp="1"/>
          </p:cNvSpPr>
          <p:nvPr>
            <p:ph type="sldNum" sz="quarter" idx="11"/>
          </p:nvPr>
        </p:nvSpPr>
        <p:spPr/>
        <p:txBody>
          <a:bodyPr/>
          <a:lstStyle/>
          <a:p>
            <a:fld id="{7C2DC9DC-5E8A-442A-B8BB-4433D0083E44}" type="slidenum">
              <a:rPr lang="en-US" smtClean="0"/>
              <a:pPr/>
              <a:t>3</a:t>
            </a:fld>
            <a:endParaRPr lang="en-US" dirty="0"/>
          </a:p>
        </p:txBody>
      </p:sp>
      <p:pic>
        <p:nvPicPr>
          <p:cNvPr id="10" name="Picture Placeholder 9">
            <a:extLst>
              <a:ext uri="{FF2B5EF4-FFF2-40B4-BE49-F238E27FC236}">
                <a16:creationId xmlns:a16="http://schemas.microsoft.com/office/drawing/2014/main" id="{B0932ECD-41E2-661D-10D4-0514E7B0022E}"/>
              </a:ext>
            </a:extLst>
          </p:cNvPr>
          <p:cNvPicPr>
            <a:picLocks noGrp="1" noChangeAspect="1"/>
          </p:cNvPicPr>
          <p:nvPr>
            <p:ph type="pic" sz="quarter" idx="12"/>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28242" t="-34060" r="-21081" b="-29611"/>
          <a:stretch/>
        </p:blipFill>
        <p:spPr>
          <a:xfrm>
            <a:off x="6240463" y="549275"/>
            <a:ext cx="5327650" cy="5607050"/>
          </a:xfrm>
        </p:spPr>
      </p:pic>
    </p:spTree>
    <p:extLst>
      <p:ext uri="{BB962C8B-B14F-4D97-AF65-F5344CB8AC3E}">
        <p14:creationId xmlns:p14="http://schemas.microsoft.com/office/powerpoint/2010/main" val="8088433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9C72B2-C79A-E4F4-FDB1-870C981B21D9}"/>
              </a:ext>
            </a:extLst>
          </p:cNvPr>
          <p:cNvSpPr>
            <a:spLocks noGrp="1"/>
          </p:cNvSpPr>
          <p:nvPr>
            <p:ph type="title"/>
          </p:nvPr>
        </p:nvSpPr>
        <p:spPr/>
        <p:txBody>
          <a:bodyPr/>
          <a:lstStyle/>
          <a:p>
            <a:r>
              <a:rPr lang="en-US" sz="3200" dirty="0"/>
              <a:t>Senior Manager IT Security</a:t>
            </a:r>
            <a:br>
              <a:rPr lang="en-US" dirty="0"/>
            </a:br>
            <a:endParaRPr lang="en-US" dirty="0"/>
          </a:p>
        </p:txBody>
      </p:sp>
      <p:sp>
        <p:nvSpPr>
          <p:cNvPr id="4" name="Slide Number Placeholder 3">
            <a:extLst>
              <a:ext uri="{FF2B5EF4-FFF2-40B4-BE49-F238E27FC236}">
                <a16:creationId xmlns:a16="http://schemas.microsoft.com/office/drawing/2014/main" id="{D3ADB1EC-0307-6330-29C0-AE504AB5027C}"/>
              </a:ext>
            </a:extLst>
          </p:cNvPr>
          <p:cNvSpPr>
            <a:spLocks noGrp="1"/>
          </p:cNvSpPr>
          <p:nvPr>
            <p:ph type="sldNum" sz="quarter" idx="11"/>
          </p:nvPr>
        </p:nvSpPr>
        <p:spPr/>
        <p:txBody>
          <a:bodyPr/>
          <a:lstStyle/>
          <a:p>
            <a:fld id="{7C2DC9DC-5E8A-442A-B8BB-4433D0083E44}" type="slidenum">
              <a:rPr lang="en-US" smtClean="0"/>
              <a:pPr/>
              <a:t>4</a:t>
            </a:fld>
            <a:endParaRPr lang="en-US" dirty="0"/>
          </a:p>
        </p:txBody>
      </p:sp>
      <p:sp>
        <p:nvSpPr>
          <p:cNvPr id="5" name="Subtitle 4">
            <a:extLst>
              <a:ext uri="{FF2B5EF4-FFF2-40B4-BE49-F238E27FC236}">
                <a16:creationId xmlns:a16="http://schemas.microsoft.com/office/drawing/2014/main" id="{A18A7A7A-1EFE-CD97-E0A5-3AC7EF900A24}"/>
              </a:ext>
            </a:extLst>
          </p:cNvPr>
          <p:cNvSpPr>
            <a:spLocks noGrp="1"/>
          </p:cNvSpPr>
          <p:nvPr>
            <p:ph type="subTitle" idx="12"/>
          </p:nvPr>
        </p:nvSpPr>
        <p:spPr/>
        <p:txBody>
          <a:bodyPr/>
          <a:lstStyle/>
          <a:p>
            <a:r>
              <a:rPr lang="en-US" dirty="0"/>
              <a:t>Key Experiences, opportunities, and roles to obtain</a:t>
            </a:r>
          </a:p>
        </p:txBody>
      </p:sp>
      <p:sp>
        <p:nvSpPr>
          <p:cNvPr id="9" name="Content Placeholder 8">
            <a:extLst>
              <a:ext uri="{FF2B5EF4-FFF2-40B4-BE49-F238E27FC236}">
                <a16:creationId xmlns:a16="http://schemas.microsoft.com/office/drawing/2014/main" id="{05EAE95D-F4D3-A979-6829-0E622AA2C84C}"/>
              </a:ext>
            </a:extLst>
          </p:cNvPr>
          <p:cNvSpPr>
            <a:spLocks noGrp="1"/>
          </p:cNvSpPr>
          <p:nvPr>
            <p:ph sz="quarter" idx="16"/>
          </p:nvPr>
        </p:nvSpPr>
        <p:spPr/>
        <p:txBody>
          <a:bodyPr/>
          <a:lstStyle/>
          <a:p>
            <a:r>
              <a:rPr lang="en-US" sz="1200" b="1" dirty="0"/>
              <a:t>Early career roles: IT Security Analyst, Systems Security Administrator</a:t>
            </a:r>
          </a:p>
          <a:p>
            <a:r>
              <a:rPr lang="en-US" sz="1100" b="0" i="0" u="none" strike="noStrike" baseline="0" dirty="0"/>
              <a:t>Gain foundational experience in threat detection, vulnerability management, and system monitoring.    </a:t>
            </a:r>
          </a:p>
          <a:p>
            <a:r>
              <a:rPr lang="en-US" sz="1100" b="0" i="0" u="none" strike="noStrike" baseline="0" dirty="0"/>
              <a:t>Develop skills in firewalls, intrusion detection systems (IDS), and security information and event management (SIEM).</a:t>
            </a:r>
          </a:p>
          <a:p>
            <a:r>
              <a:rPr lang="en-US" sz="1100" dirty="0"/>
              <a:t>Academic education in IT Security ideal. </a:t>
            </a:r>
            <a:endParaRPr lang="en-US" sz="1100" b="0" i="0" u="none" strike="noStrike" baseline="0" dirty="0"/>
          </a:p>
        </p:txBody>
      </p:sp>
      <p:sp>
        <p:nvSpPr>
          <p:cNvPr id="10" name="Content Placeholder 9">
            <a:extLst>
              <a:ext uri="{FF2B5EF4-FFF2-40B4-BE49-F238E27FC236}">
                <a16:creationId xmlns:a16="http://schemas.microsoft.com/office/drawing/2014/main" id="{07F6DBC2-AE50-353F-69DA-CD0278B60171}"/>
              </a:ext>
            </a:extLst>
          </p:cNvPr>
          <p:cNvSpPr>
            <a:spLocks noGrp="1"/>
          </p:cNvSpPr>
          <p:nvPr>
            <p:ph sz="quarter" idx="17"/>
          </p:nvPr>
        </p:nvSpPr>
        <p:spPr/>
        <p:txBody>
          <a:bodyPr/>
          <a:lstStyle/>
          <a:p>
            <a:r>
              <a:rPr lang="en-US" sz="1200" b="1" dirty="0"/>
              <a:t>Mid-Level Career roles: IT Security Specialist, Security Architect, Cybersecurity Manager</a:t>
            </a:r>
          </a:p>
          <a:p>
            <a:r>
              <a:rPr lang="en-US" sz="1100" dirty="0"/>
              <a:t>Design and implement security architecture and processes to protect enterprise assets.    </a:t>
            </a:r>
          </a:p>
          <a:p>
            <a:r>
              <a:rPr lang="en-US" sz="1100" dirty="0"/>
              <a:t>Manage security projects, including audits, penetration testing, and incident response planning.    </a:t>
            </a:r>
          </a:p>
          <a:p>
            <a:r>
              <a:rPr lang="en-US" sz="1100" dirty="0"/>
              <a:t>Collaborate with other IT functions to integrate security measures into systems and workflows.</a:t>
            </a:r>
          </a:p>
        </p:txBody>
      </p:sp>
      <p:sp>
        <p:nvSpPr>
          <p:cNvPr id="11" name="Content Placeholder 10">
            <a:extLst>
              <a:ext uri="{FF2B5EF4-FFF2-40B4-BE49-F238E27FC236}">
                <a16:creationId xmlns:a16="http://schemas.microsoft.com/office/drawing/2014/main" id="{A0E4BF44-3226-F873-309F-D30CA4419FA8}"/>
              </a:ext>
            </a:extLst>
          </p:cNvPr>
          <p:cNvSpPr>
            <a:spLocks noGrp="1"/>
          </p:cNvSpPr>
          <p:nvPr>
            <p:ph sz="quarter" idx="18"/>
          </p:nvPr>
        </p:nvSpPr>
        <p:spPr/>
        <p:txBody>
          <a:bodyPr/>
          <a:lstStyle/>
          <a:p>
            <a:r>
              <a:rPr lang="en-US" sz="1200" b="1" dirty="0"/>
              <a:t>Advanced Career roles: Manager of IT Security, Chief Information Security Officer</a:t>
            </a:r>
          </a:p>
          <a:p>
            <a:r>
              <a:rPr lang="en-US" sz="1100" dirty="0"/>
              <a:t>Lead enterprise-wide security programs, including governance, risk, and compliance initiatives.    </a:t>
            </a:r>
          </a:p>
          <a:p>
            <a:r>
              <a:rPr lang="en-US" sz="1100" dirty="0"/>
              <a:t>Build and maintain relationships with external stakeholders, such as regulators and third-party vendors.    </a:t>
            </a:r>
          </a:p>
          <a:p>
            <a:r>
              <a:rPr lang="en-US" sz="1100" dirty="0"/>
              <a:t>Manage large-scale incidents and provide strategic direction on emerging security trends.</a:t>
            </a:r>
          </a:p>
        </p:txBody>
      </p:sp>
      <p:pic>
        <p:nvPicPr>
          <p:cNvPr id="12" name="Picture Placeholder 8" descr="Men on video conference call in office">
            <a:extLst>
              <a:ext uri="{FF2B5EF4-FFF2-40B4-BE49-F238E27FC236}">
                <a16:creationId xmlns:a16="http://schemas.microsoft.com/office/drawing/2014/main" id="{3CFB237D-7091-DCC4-20EA-3367CCEA1211}"/>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l="4563" r="4563"/>
          <a:stretch/>
        </p:blipFill>
        <p:spPr>
          <a:xfrm>
            <a:off x="623888" y="1484313"/>
            <a:ext cx="3455987" cy="2306637"/>
          </a:xfrm>
        </p:spPr>
      </p:pic>
      <p:pic>
        <p:nvPicPr>
          <p:cNvPr id="13" name="Picture Placeholder 8" descr="Business people clapping">
            <a:extLst>
              <a:ext uri="{FF2B5EF4-FFF2-40B4-BE49-F238E27FC236}">
                <a16:creationId xmlns:a16="http://schemas.microsoft.com/office/drawing/2014/main" id="{FD6AB1DF-EDF1-7ADD-92B1-04E53186569A}"/>
              </a:ext>
            </a:extLst>
          </p:cNvPr>
          <p:cNvPicPr>
            <a:picLocks noGrp="1" noChangeAspect="1"/>
          </p:cNvPicPr>
          <p:nvPr>
            <p:ph type="pic" sz="quarter" idx="14"/>
          </p:nvPr>
        </p:nvPicPr>
        <p:blipFill>
          <a:blip r:embed="rId4">
            <a:extLst>
              <a:ext uri="{28A0092B-C50C-407E-A947-70E740481C1C}">
                <a14:useLocalDpi xmlns:a14="http://schemas.microsoft.com/office/drawing/2010/main" val="0"/>
              </a:ext>
            </a:extLst>
          </a:blip>
          <a:srcRect l="23" r="23"/>
          <a:stretch/>
        </p:blipFill>
        <p:spPr>
          <a:xfrm>
            <a:off x="4368800" y="1484313"/>
            <a:ext cx="3455988" cy="2305050"/>
          </a:xfrm>
        </p:spPr>
      </p:pic>
      <p:pic>
        <p:nvPicPr>
          <p:cNvPr id="14" name="Picture Placeholder 8" descr="Pin on a map">
            <a:extLst>
              <a:ext uri="{FF2B5EF4-FFF2-40B4-BE49-F238E27FC236}">
                <a16:creationId xmlns:a16="http://schemas.microsoft.com/office/drawing/2014/main" id="{06CF76E5-0589-A966-8CDF-7D9D39FED3C9}"/>
              </a:ext>
            </a:extLst>
          </p:cNvPr>
          <p:cNvPicPr>
            <a:picLocks noGrp="1" noChangeAspect="1"/>
          </p:cNvPicPr>
          <p:nvPr>
            <p:ph type="pic" sz="quarter" idx="15"/>
          </p:nvPr>
        </p:nvPicPr>
        <p:blipFill>
          <a:blip r:embed="rId5">
            <a:extLst>
              <a:ext uri="{28A0092B-C50C-407E-A947-70E740481C1C}">
                <a14:useLocalDpi xmlns:a14="http://schemas.microsoft.com/office/drawing/2010/main" val="0"/>
              </a:ext>
            </a:extLst>
          </a:blip>
          <a:srcRect t="31" b="31"/>
          <a:stretch/>
        </p:blipFill>
        <p:spPr>
          <a:xfrm>
            <a:off x="8112125" y="1484313"/>
            <a:ext cx="3455988" cy="2305050"/>
          </a:xfrm>
        </p:spPr>
      </p:pic>
      <p:sp>
        <p:nvSpPr>
          <p:cNvPr id="7" name="Rectangle: Rounded Corners 6">
            <a:extLst>
              <a:ext uri="{FF2B5EF4-FFF2-40B4-BE49-F238E27FC236}">
                <a16:creationId xmlns:a16="http://schemas.microsoft.com/office/drawing/2014/main" id="{45E52334-264E-7B8A-81F8-8BC2E818BD10}"/>
              </a:ext>
            </a:extLst>
          </p:cNvPr>
          <p:cNvSpPr/>
          <p:nvPr/>
        </p:nvSpPr>
        <p:spPr>
          <a:xfrm>
            <a:off x="8892333" y="884583"/>
            <a:ext cx="2675780" cy="504372"/>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latin typeface="+mj-lt"/>
              </a:rPr>
              <a:t>IT</a:t>
            </a:r>
          </a:p>
        </p:txBody>
      </p:sp>
    </p:spTree>
    <p:extLst>
      <p:ext uri="{BB962C8B-B14F-4D97-AF65-F5344CB8AC3E}">
        <p14:creationId xmlns:p14="http://schemas.microsoft.com/office/powerpoint/2010/main" val="31615405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9C72B2-C79A-E4F4-FDB1-870C981B21D9}"/>
              </a:ext>
            </a:extLst>
          </p:cNvPr>
          <p:cNvSpPr>
            <a:spLocks noGrp="1"/>
          </p:cNvSpPr>
          <p:nvPr>
            <p:ph type="title"/>
          </p:nvPr>
        </p:nvSpPr>
        <p:spPr/>
        <p:txBody>
          <a:bodyPr/>
          <a:lstStyle/>
          <a:p>
            <a:r>
              <a:rPr lang="en-US" sz="3200" dirty="0"/>
              <a:t>Senior Manager IT Security</a:t>
            </a:r>
            <a:endParaRPr lang="en-US" dirty="0"/>
          </a:p>
        </p:txBody>
      </p:sp>
      <p:sp>
        <p:nvSpPr>
          <p:cNvPr id="4" name="Slide Number Placeholder 3">
            <a:extLst>
              <a:ext uri="{FF2B5EF4-FFF2-40B4-BE49-F238E27FC236}">
                <a16:creationId xmlns:a16="http://schemas.microsoft.com/office/drawing/2014/main" id="{D3ADB1EC-0307-6330-29C0-AE504AB5027C}"/>
              </a:ext>
            </a:extLst>
          </p:cNvPr>
          <p:cNvSpPr>
            <a:spLocks noGrp="1"/>
          </p:cNvSpPr>
          <p:nvPr>
            <p:ph type="sldNum" sz="quarter" idx="11"/>
          </p:nvPr>
        </p:nvSpPr>
        <p:spPr/>
        <p:txBody>
          <a:bodyPr/>
          <a:lstStyle/>
          <a:p>
            <a:fld id="{7C2DC9DC-5E8A-442A-B8BB-4433D0083E44}" type="slidenum">
              <a:rPr lang="en-US" smtClean="0"/>
              <a:pPr/>
              <a:t>5</a:t>
            </a:fld>
            <a:endParaRPr lang="en-US" dirty="0"/>
          </a:p>
        </p:txBody>
      </p:sp>
      <p:sp>
        <p:nvSpPr>
          <p:cNvPr id="5" name="Subtitle 4">
            <a:extLst>
              <a:ext uri="{FF2B5EF4-FFF2-40B4-BE49-F238E27FC236}">
                <a16:creationId xmlns:a16="http://schemas.microsoft.com/office/drawing/2014/main" id="{A18A7A7A-1EFE-CD97-E0A5-3AC7EF900A24}"/>
              </a:ext>
            </a:extLst>
          </p:cNvPr>
          <p:cNvSpPr>
            <a:spLocks noGrp="1"/>
          </p:cNvSpPr>
          <p:nvPr>
            <p:ph type="subTitle" idx="12"/>
          </p:nvPr>
        </p:nvSpPr>
        <p:spPr/>
        <p:txBody>
          <a:bodyPr/>
          <a:lstStyle/>
          <a:p>
            <a:r>
              <a:rPr lang="en-US" dirty="0"/>
              <a:t>Key Experiences, opportunities, and roles to obtain</a:t>
            </a:r>
          </a:p>
        </p:txBody>
      </p:sp>
      <p:sp>
        <p:nvSpPr>
          <p:cNvPr id="9" name="Content Placeholder 8">
            <a:extLst>
              <a:ext uri="{FF2B5EF4-FFF2-40B4-BE49-F238E27FC236}">
                <a16:creationId xmlns:a16="http://schemas.microsoft.com/office/drawing/2014/main" id="{05EAE95D-F4D3-A979-6829-0E622AA2C84C}"/>
              </a:ext>
            </a:extLst>
          </p:cNvPr>
          <p:cNvSpPr>
            <a:spLocks noGrp="1"/>
          </p:cNvSpPr>
          <p:nvPr>
            <p:ph sz="quarter" idx="16"/>
          </p:nvPr>
        </p:nvSpPr>
        <p:spPr/>
        <p:txBody>
          <a:bodyPr/>
          <a:lstStyle/>
          <a:p>
            <a:r>
              <a:rPr lang="en-US" b="1" dirty="0"/>
              <a:t>Global Presence and Collaboration</a:t>
            </a:r>
            <a:endParaRPr kumimoji="0" lang="en-US" altLang="en-US" sz="1200" b="0" i="0" u="none" strike="noStrike" cap="none" normalizeH="0" baseline="0" dirty="0">
              <a:ln>
                <a:noFill/>
              </a:ln>
              <a:solidFill>
                <a:schemeClr val="tx1"/>
              </a:solidFill>
              <a:effectLst/>
              <a:latin typeface="Arial" panose="020B0604020202020204" pitchFamily="34" charset="0"/>
            </a:endParaRPr>
          </a:p>
          <a:p>
            <a:pPr marR="0" lvl="0" fontAlgn="base">
              <a:spcAft>
                <a:spcPct val="0"/>
              </a:spcAft>
              <a:buClrTx/>
              <a:buSzTx/>
              <a:tabLst/>
            </a:pPr>
            <a:r>
              <a:rPr lang="en-US" altLang="en-US" sz="1100" dirty="0"/>
              <a:t>Work with cross-functional teams to embed security into business operations and IT projects.</a:t>
            </a:r>
          </a:p>
          <a:p>
            <a:pPr marR="0" lvl="0" fontAlgn="base">
              <a:spcAft>
                <a:spcPct val="0"/>
              </a:spcAft>
              <a:buClrTx/>
              <a:buSzTx/>
              <a:tabLst/>
            </a:pPr>
            <a:r>
              <a:rPr lang="en-US" altLang="en-US" sz="1100" dirty="0"/>
              <a:t>Gain exposure to international cyber security laws and standards, such as ISO 27001 and EU NIS2.  </a:t>
            </a:r>
          </a:p>
          <a:p>
            <a:pPr marR="0" lvl="0" fontAlgn="base">
              <a:spcAft>
                <a:spcPct val="0"/>
              </a:spcAft>
              <a:buClrTx/>
              <a:buSzTx/>
              <a:tabLst/>
            </a:pPr>
            <a:r>
              <a:rPr lang="en-US" altLang="en-US" sz="1100" dirty="0"/>
              <a:t>Collaborate with external vendors, customers and consultants to strengthen security capabilities.</a:t>
            </a:r>
          </a:p>
        </p:txBody>
      </p:sp>
      <p:sp>
        <p:nvSpPr>
          <p:cNvPr id="10" name="Content Placeholder 9">
            <a:extLst>
              <a:ext uri="{FF2B5EF4-FFF2-40B4-BE49-F238E27FC236}">
                <a16:creationId xmlns:a16="http://schemas.microsoft.com/office/drawing/2014/main" id="{07F6DBC2-AE50-353F-69DA-CD0278B60171}"/>
              </a:ext>
            </a:extLst>
          </p:cNvPr>
          <p:cNvSpPr>
            <a:spLocks noGrp="1"/>
          </p:cNvSpPr>
          <p:nvPr>
            <p:ph sz="quarter" idx="17"/>
          </p:nvPr>
        </p:nvSpPr>
        <p:spPr>
          <a:xfrm>
            <a:off x="4346500" y="3895251"/>
            <a:ext cx="3549699" cy="2281712"/>
          </a:xfrm>
        </p:spPr>
        <p:txBody>
          <a:bodyPr/>
          <a:lstStyle/>
          <a:p>
            <a:r>
              <a:rPr lang="en-US" b="1" dirty="0"/>
              <a:t>Get mentorship and leadership experience</a:t>
            </a:r>
          </a:p>
          <a:p>
            <a:pPr fontAlgn="base">
              <a:spcAft>
                <a:spcPct val="0"/>
              </a:spcAft>
            </a:pPr>
            <a:r>
              <a:rPr lang="en-US" sz="1000" dirty="0"/>
              <a:t>Seek mentorship from experienced cybersecurity leaders to learn best practices and strategic approaches.  </a:t>
            </a:r>
          </a:p>
          <a:p>
            <a:pPr fontAlgn="base">
              <a:spcAft>
                <a:spcPct val="0"/>
              </a:spcAft>
            </a:pPr>
            <a:r>
              <a:rPr lang="en-US" sz="1000" dirty="0"/>
              <a:t>Gain leadership experience by managing security teams and leading high-impact projects.  </a:t>
            </a:r>
          </a:p>
          <a:p>
            <a:pPr fontAlgn="base">
              <a:spcAft>
                <a:spcPct val="0"/>
              </a:spcAft>
            </a:pPr>
            <a:r>
              <a:rPr lang="en-US" sz="1000" dirty="0"/>
              <a:t>Participate in leadership development programs with a focus on IT security management. Gain the Global Security certifications such as, Certified Information Security Manager.</a:t>
            </a:r>
          </a:p>
        </p:txBody>
      </p:sp>
      <p:sp>
        <p:nvSpPr>
          <p:cNvPr id="11" name="Content Placeholder 10">
            <a:extLst>
              <a:ext uri="{FF2B5EF4-FFF2-40B4-BE49-F238E27FC236}">
                <a16:creationId xmlns:a16="http://schemas.microsoft.com/office/drawing/2014/main" id="{A0E4BF44-3226-F873-309F-D30CA4419FA8}"/>
              </a:ext>
            </a:extLst>
          </p:cNvPr>
          <p:cNvSpPr>
            <a:spLocks noGrp="1"/>
          </p:cNvSpPr>
          <p:nvPr>
            <p:ph sz="quarter" idx="18"/>
          </p:nvPr>
        </p:nvSpPr>
        <p:spPr/>
        <p:txBody>
          <a:bodyPr/>
          <a:lstStyle/>
          <a:p>
            <a:r>
              <a:rPr lang="en-US" sz="1400" b="1" dirty="0"/>
              <a:t>Change Management and Transformation</a:t>
            </a:r>
          </a:p>
          <a:p>
            <a:pPr fontAlgn="base">
              <a:spcAft>
                <a:spcPct val="0"/>
              </a:spcAft>
            </a:pPr>
            <a:r>
              <a:rPr lang="en-US" sz="1100" dirty="0"/>
              <a:t>Lead or support initiatives to modernize IT security infrastructure with cloud-based solutions.  </a:t>
            </a:r>
          </a:p>
          <a:p>
            <a:pPr fontAlgn="base">
              <a:spcAft>
                <a:spcPct val="0"/>
              </a:spcAft>
            </a:pPr>
            <a:r>
              <a:rPr lang="en-US" sz="1100" dirty="0"/>
              <a:t>Integrate security into digital transformation while ensuring security measures keep pace with technological changes.  </a:t>
            </a:r>
          </a:p>
          <a:p>
            <a:pPr fontAlgn="base">
              <a:spcAft>
                <a:spcPct val="0"/>
              </a:spcAft>
            </a:pPr>
            <a:r>
              <a:rPr lang="en-US" sz="1100" dirty="0"/>
              <a:t>Oversee incident response and disaster recovery planning during organizational changes.</a:t>
            </a:r>
          </a:p>
        </p:txBody>
      </p:sp>
      <p:pic>
        <p:nvPicPr>
          <p:cNvPr id="12" name="Picture Placeholder 8" descr="Young girl lifting up earth">
            <a:extLst>
              <a:ext uri="{FF2B5EF4-FFF2-40B4-BE49-F238E27FC236}">
                <a16:creationId xmlns:a16="http://schemas.microsoft.com/office/drawing/2014/main" id="{3CFB237D-7091-DCC4-20EA-3367CCEA1211}"/>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l="258" r="258"/>
          <a:stretch/>
        </p:blipFill>
        <p:spPr>
          <a:xfrm>
            <a:off x="623888" y="1484313"/>
            <a:ext cx="3455987" cy="2306637"/>
          </a:xfrm>
        </p:spPr>
      </p:pic>
      <p:pic>
        <p:nvPicPr>
          <p:cNvPr id="13" name="Picture Placeholder 8" descr="Woman signing contract">
            <a:extLst>
              <a:ext uri="{FF2B5EF4-FFF2-40B4-BE49-F238E27FC236}">
                <a16:creationId xmlns:a16="http://schemas.microsoft.com/office/drawing/2014/main" id="{FD6AB1DF-EDF1-7ADD-92B1-04E53186569A}"/>
              </a:ext>
            </a:extLst>
          </p:cNvPr>
          <p:cNvPicPr>
            <a:picLocks noGrp="1" noChangeAspect="1"/>
          </p:cNvPicPr>
          <p:nvPr>
            <p:ph type="pic" sz="quarter" idx="14"/>
          </p:nvPr>
        </p:nvPicPr>
        <p:blipFill>
          <a:blip r:embed="rId4">
            <a:extLst>
              <a:ext uri="{28A0092B-C50C-407E-A947-70E740481C1C}">
                <a14:useLocalDpi xmlns:a14="http://schemas.microsoft.com/office/drawing/2010/main" val="0"/>
              </a:ext>
            </a:extLst>
          </a:blip>
          <a:srcRect l="35" r="35"/>
          <a:stretch/>
        </p:blipFill>
        <p:spPr>
          <a:xfrm>
            <a:off x="4368800" y="1484313"/>
            <a:ext cx="3455988" cy="2305050"/>
          </a:xfrm>
        </p:spPr>
      </p:pic>
      <p:pic>
        <p:nvPicPr>
          <p:cNvPr id="14" name="Picture Placeholder 8" descr="Person holding globe jigsaw">
            <a:extLst>
              <a:ext uri="{FF2B5EF4-FFF2-40B4-BE49-F238E27FC236}">
                <a16:creationId xmlns:a16="http://schemas.microsoft.com/office/drawing/2014/main" id="{06CF76E5-0589-A966-8CDF-7D9D39FED3C9}"/>
              </a:ext>
            </a:extLst>
          </p:cNvPr>
          <p:cNvPicPr>
            <a:picLocks noGrp="1" noChangeAspect="1"/>
          </p:cNvPicPr>
          <p:nvPr>
            <p:ph type="pic" sz="quarter" idx="15"/>
          </p:nvPr>
        </p:nvPicPr>
        <p:blipFill>
          <a:blip r:embed="rId5">
            <a:extLst>
              <a:ext uri="{28A0092B-C50C-407E-A947-70E740481C1C}">
                <a14:useLocalDpi xmlns:a14="http://schemas.microsoft.com/office/drawing/2010/main" val="0"/>
              </a:ext>
            </a:extLst>
          </a:blip>
          <a:srcRect t="17" b="17"/>
          <a:stretch/>
        </p:blipFill>
        <p:spPr>
          <a:xfrm>
            <a:off x="8112125" y="1484313"/>
            <a:ext cx="3455988" cy="2305050"/>
          </a:xfrm>
        </p:spPr>
      </p:pic>
      <p:sp>
        <p:nvSpPr>
          <p:cNvPr id="7" name="Rectangle: Rounded Corners 6">
            <a:extLst>
              <a:ext uri="{FF2B5EF4-FFF2-40B4-BE49-F238E27FC236}">
                <a16:creationId xmlns:a16="http://schemas.microsoft.com/office/drawing/2014/main" id="{45E52334-264E-7B8A-81F8-8BC2E818BD10}"/>
              </a:ext>
            </a:extLst>
          </p:cNvPr>
          <p:cNvSpPr/>
          <p:nvPr/>
        </p:nvSpPr>
        <p:spPr>
          <a:xfrm>
            <a:off x="8916716" y="884583"/>
            <a:ext cx="2675780" cy="504372"/>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latin typeface="+mj-lt"/>
              </a:rPr>
              <a:t>IT</a:t>
            </a:r>
          </a:p>
        </p:txBody>
      </p:sp>
    </p:spTree>
    <p:extLst>
      <p:ext uri="{BB962C8B-B14F-4D97-AF65-F5344CB8AC3E}">
        <p14:creationId xmlns:p14="http://schemas.microsoft.com/office/powerpoint/2010/main" val="32035392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1C8EC27-A779-2DC9-EE9C-7B661F65793F}"/>
              </a:ext>
            </a:extLst>
          </p:cNvPr>
          <p:cNvSpPr>
            <a:spLocks noGrp="1"/>
          </p:cNvSpPr>
          <p:nvPr>
            <p:ph type="title"/>
          </p:nvPr>
        </p:nvSpPr>
        <p:spPr>
          <a:xfrm>
            <a:off x="640080" y="325369"/>
            <a:ext cx="4368602" cy="1956841"/>
          </a:xfrm>
        </p:spPr>
        <p:txBody>
          <a:bodyPr vert="horz" lIns="91440" tIns="45720" rIns="91440" bIns="45720" rtlCol="0" anchor="b">
            <a:normAutofit/>
          </a:bodyPr>
          <a:lstStyle/>
          <a:p>
            <a:r>
              <a:rPr lang="en-US" sz="4400" dirty="0"/>
              <a:t>Recommended learning</a:t>
            </a:r>
          </a:p>
        </p:txBody>
      </p:sp>
      <p:sp>
        <p:nvSpPr>
          <p:cNvPr id="16"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50AB9FC-ABC0-A884-2217-D507ED4125BF}"/>
              </a:ext>
            </a:extLst>
          </p:cNvPr>
          <p:cNvSpPr>
            <a:spLocks noGrp="1"/>
          </p:cNvSpPr>
          <p:nvPr>
            <p:ph idx="1"/>
          </p:nvPr>
        </p:nvSpPr>
        <p:spPr>
          <a:xfrm>
            <a:off x="640080" y="2872899"/>
            <a:ext cx="4243589" cy="3320668"/>
          </a:xfrm>
        </p:spPr>
        <p:txBody>
          <a:bodyPr vert="horz" lIns="91440" tIns="45720" rIns="91440" bIns="45720" rtlCol="0">
            <a:normAutofit/>
          </a:bodyPr>
          <a:lstStyle/>
          <a:p>
            <a:pPr indent="-228600">
              <a:buFont typeface="Arial" panose="020B0604020202020204" pitchFamily="34" charset="0"/>
              <a:buChar char="•"/>
            </a:pPr>
            <a:r>
              <a:rPr lang="en-US" sz="1000" b="1" i="0" u="none" strike="noStrike" baseline="0" dirty="0"/>
              <a:t>Obtain certifications such as Certified Information Systems Security Professional (CISSP), Certified Information Security Manager (CISM), or Certified Ethical Hacker (CEH).  </a:t>
            </a:r>
          </a:p>
          <a:p>
            <a:pPr indent="-228600">
              <a:buFont typeface="Arial" panose="020B0604020202020204" pitchFamily="34" charset="0"/>
              <a:buChar char="•"/>
            </a:pPr>
            <a:r>
              <a:rPr lang="en-US" sz="1000" b="1" i="0" u="none" strike="noStrike" baseline="0" dirty="0"/>
              <a:t>Attend cybersecurity conferences, workshops, and specialized training programs.  </a:t>
            </a:r>
          </a:p>
          <a:p>
            <a:pPr indent="-228600">
              <a:buFont typeface="Arial" panose="020B0604020202020204" pitchFamily="34" charset="0"/>
              <a:buChar char="•"/>
            </a:pPr>
            <a:r>
              <a:rPr lang="en-US" sz="1000" b="1" i="0" u="none" strike="noStrike" baseline="0" dirty="0"/>
              <a:t>Develop expertise in penetration testing, incident response, and data protection frameworks.</a:t>
            </a:r>
          </a:p>
          <a:p>
            <a:pPr indent="-228600">
              <a:buFont typeface="Arial" panose="020B0604020202020204" pitchFamily="34" charset="0"/>
              <a:buChar char="•"/>
            </a:pPr>
            <a:r>
              <a:rPr lang="en-US" sz="1000" b="1" i="0" u="none" strike="noStrike" baseline="0" dirty="0"/>
              <a:t>Be guest speaker</a:t>
            </a:r>
            <a:r>
              <a:rPr lang="en-US" sz="1000" b="1" dirty="0"/>
              <a:t> for security seminars/topics.</a:t>
            </a:r>
          </a:p>
          <a:p>
            <a:pPr indent="-228600">
              <a:buFont typeface="Arial" panose="020B0604020202020204" pitchFamily="34" charset="0"/>
              <a:buChar char="•"/>
            </a:pPr>
            <a:r>
              <a:rPr lang="en-US" sz="1000" b="1" dirty="0"/>
              <a:t>Stay up to date with ISMS and ISO for Cyber Security</a:t>
            </a:r>
          </a:p>
          <a:p>
            <a:pPr indent="-228600">
              <a:buFont typeface="Arial" panose="020B0604020202020204" pitchFamily="34" charset="0"/>
              <a:buChar char="•"/>
            </a:pPr>
            <a:endParaRPr lang="en-US" sz="1000" b="1" i="0" u="none" strike="noStrike" baseline="0" dirty="0"/>
          </a:p>
        </p:txBody>
      </p:sp>
      <p:pic>
        <p:nvPicPr>
          <p:cNvPr id="9" name="Picture Placeholder 8" descr="Kid in paid shirt using desktop computer in classroom">
            <a:extLst>
              <a:ext uri="{FF2B5EF4-FFF2-40B4-BE49-F238E27FC236}">
                <a16:creationId xmlns:a16="http://schemas.microsoft.com/office/drawing/2014/main" id="{C1FF55C3-E6C2-A056-F5FC-AF33FF9BBD86}"/>
              </a:ext>
            </a:extLst>
          </p:cNvPr>
          <p:cNvPicPr>
            <a:picLocks noGrp="1" noChangeAspect="1"/>
          </p:cNvPicPr>
          <p:nvPr>
            <p:ph type="pic" sz="quarter" idx="15"/>
          </p:nvPr>
        </p:nvPicPr>
        <p:blipFill rotWithShape="1">
          <a:blip r:embed="rId3">
            <a:extLst>
              <a:ext uri="{28A0092B-C50C-407E-A947-70E740481C1C}">
                <a14:useLocalDpi xmlns:a14="http://schemas.microsoft.com/office/drawing/2010/main" val="0"/>
              </a:ext>
            </a:extLst>
          </a:blip>
          <a:srcRect l="19790" r="13257"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8" name="Slide Number Placeholder 7">
            <a:extLst>
              <a:ext uri="{FF2B5EF4-FFF2-40B4-BE49-F238E27FC236}">
                <a16:creationId xmlns:a16="http://schemas.microsoft.com/office/drawing/2014/main" id="{FF65E3C7-9C0F-179B-7448-A7138A0E1B1D}"/>
              </a:ext>
            </a:extLst>
          </p:cNvPr>
          <p:cNvSpPr>
            <a:spLocks noGrp="1"/>
          </p:cNvSpPr>
          <p:nvPr>
            <p:ph type="sldNum" sz="quarter" idx="11"/>
          </p:nvPr>
        </p:nvSpPr>
        <p:spPr>
          <a:xfrm>
            <a:off x="10439400" y="6356350"/>
            <a:ext cx="914400" cy="365125"/>
          </a:xfrm>
        </p:spPr>
        <p:txBody>
          <a:bodyPr vert="horz" lIns="91440" tIns="45720" rIns="91440" bIns="45720" rtlCol="0" anchor="ctr">
            <a:normAutofit/>
          </a:bodyPr>
          <a:lstStyle/>
          <a:p>
            <a:pPr>
              <a:spcAft>
                <a:spcPts val="600"/>
              </a:spcAft>
              <a:defRPr/>
            </a:pPr>
            <a:fld id="{7C2DC9DC-5E8A-442A-B8BB-4433D0083E44}" type="slidenum">
              <a:rPr lang="en-US" sz="1200">
                <a:solidFill>
                  <a:srgbClr val="FFFFFF"/>
                </a:solidFill>
                <a:latin typeface="Calibri" panose="020F0502020204030204"/>
              </a:rPr>
              <a:pPr>
                <a:spcAft>
                  <a:spcPts val="600"/>
                </a:spcAft>
                <a:defRPr/>
              </a:pPr>
              <a:t>6</a:t>
            </a:fld>
            <a:endParaRPr lang="en-US" sz="1200">
              <a:solidFill>
                <a:srgbClr val="FFFFFF"/>
              </a:solidFill>
              <a:latin typeface="Calibri" panose="020F0502020204030204"/>
            </a:endParaRPr>
          </a:p>
        </p:txBody>
      </p:sp>
    </p:spTree>
    <p:extLst>
      <p:ext uri="{BB962C8B-B14F-4D97-AF65-F5344CB8AC3E}">
        <p14:creationId xmlns:p14="http://schemas.microsoft.com/office/powerpoint/2010/main" val="23564517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descr="Close-up of person writing">
            <a:extLst>
              <a:ext uri="{FF2B5EF4-FFF2-40B4-BE49-F238E27FC236}">
                <a16:creationId xmlns:a16="http://schemas.microsoft.com/office/drawing/2014/main" id="{C1FF55C3-E6C2-A056-F5FC-AF33FF9BBD86}"/>
              </a:ext>
            </a:extLst>
          </p:cNvPr>
          <p:cNvPicPr>
            <a:picLocks noGrp="1" noChangeAspect="1"/>
          </p:cNvPicPr>
          <p:nvPr>
            <p:ph type="pic" sz="quarter" idx="15"/>
          </p:nvPr>
        </p:nvPicPr>
        <p:blipFill>
          <a:blip r:embed="rId3">
            <a:extLst>
              <a:ext uri="{28A0092B-C50C-407E-A947-70E740481C1C}">
                <a14:useLocalDpi xmlns:a14="http://schemas.microsoft.com/office/drawing/2010/main" val="0"/>
              </a:ext>
            </a:extLst>
          </a:blip>
          <a:srcRect/>
          <a:stretch/>
        </p:blipFill>
        <p:spPr/>
      </p:pic>
      <p:sp>
        <p:nvSpPr>
          <p:cNvPr id="2" name="Title 1">
            <a:extLst>
              <a:ext uri="{FF2B5EF4-FFF2-40B4-BE49-F238E27FC236}">
                <a16:creationId xmlns:a16="http://schemas.microsoft.com/office/drawing/2014/main" id="{D1C8EC27-A779-2DC9-EE9C-7B661F65793F}"/>
              </a:ext>
            </a:extLst>
          </p:cNvPr>
          <p:cNvSpPr>
            <a:spLocks noGrp="1"/>
          </p:cNvSpPr>
          <p:nvPr>
            <p:ph type="title"/>
          </p:nvPr>
        </p:nvSpPr>
        <p:spPr/>
        <p:txBody>
          <a:bodyPr/>
          <a:lstStyle/>
          <a:p>
            <a:r>
              <a:rPr lang="en-US" dirty="0"/>
              <a:t>Recommendations </a:t>
            </a:r>
          </a:p>
        </p:txBody>
      </p:sp>
      <p:sp>
        <p:nvSpPr>
          <p:cNvPr id="3" name="Content Placeholder 2">
            <a:extLst>
              <a:ext uri="{FF2B5EF4-FFF2-40B4-BE49-F238E27FC236}">
                <a16:creationId xmlns:a16="http://schemas.microsoft.com/office/drawing/2014/main" id="{050AB9FC-ABC0-A884-2217-D507ED4125BF}"/>
              </a:ext>
            </a:extLst>
          </p:cNvPr>
          <p:cNvSpPr>
            <a:spLocks noGrp="1"/>
          </p:cNvSpPr>
          <p:nvPr>
            <p:ph idx="1"/>
          </p:nvPr>
        </p:nvSpPr>
        <p:spPr>
          <a:xfrm>
            <a:off x="6527800" y="1268760"/>
            <a:ext cx="5040065" cy="4671919"/>
          </a:xfrm>
        </p:spPr>
        <p:txBody>
          <a:bodyPr/>
          <a:lstStyle/>
          <a:p>
            <a:pPr marL="285750" indent="-285750">
              <a:buFont typeface="Wingdings" panose="05000000000000000000" pitchFamily="2" charset="2"/>
              <a:buChar char="ü"/>
            </a:pPr>
            <a:r>
              <a:rPr lang="en-US" sz="1600" dirty="0"/>
              <a:t>To excel as a Senior Manager IT Security, focus on developing expertise in risk management, cybersecurity frameworks, and incident response. </a:t>
            </a:r>
          </a:p>
          <a:p>
            <a:pPr marL="285750" indent="-285750">
              <a:buFont typeface="Wingdings" panose="05000000000000000000" pitchFamily="2" charset="2"/>
              <a:buChar char="ü"/>
            </a:pPr>
            <a:r>
              <a:rPr lang="en-US" sz="1600" dirty="0"/>
              <a:t>Progress through roles that offer experience in designing and implementing security strategies. </a:t>
            </a:r>
          </a:p>
          <a:p>
            <a:pPr marL="285750" indent="-285750">
              <a:buFont typeface="Wingdings" panose="05000000000000000000" pitchFamily="2" charset="2"/>
              <a:buChar char="ü"/>
            </a:pPr>
            <a:r>
              <a:rPr lang="en-US" sz="1600" dirty="0"/>
              <a:t>Building strong global and cross-functional collaboration skills will enhance your ability to protect the organization at an enterprise level.</a:t>
            </a:r>
          </a:p>
          <a:p>
            <a:pPr marL="285750" indent="-285750">
              <a:buFont typeface="Wingdings" panose="05000000000000000000" pitchFamily="2" charset="2"/>
              <a:buChar char="ü"/>
            </a:pPr>
            <a:r>
              <a:rPr lang="en-US" sz="1600" dirty="0"/>
              <a:t>Gain experience in Global Project Management.</a:t>
            </a:r>
          </a:p>
          <a:p>
            <a:pPr marL="285750" indent="-285750">
              <a:buFont typeface="Wingdings" panose="05000000000000000000" pitchFamily="2" charset="2"/>
              <a:buChar char="ü"/>
            </a:pPr>
            <a:r>
              <a:rPr lang="en-US" sz="1600" dirty="0"/>
              <a:t> Become a good storyteller, to be able to get the buy-in of stakeholders on cyber security investment. </a:t>
            </a:r>
          </a:p>
        </p:txBody>
      </p:sp>
      <p:sp>
        <p:nvSpPr>
          <p:cNvPr id="16" name="Text Placeholder 15">
            <a:extLst>
              <a:ext uri="{FF2B5EF4-FFF2-40B4-BE49-F238E27FC236}">
                <a16:creationId xmlns:a16="http://schemas.microsoft.com/office/drawing/2014/main" id="{4D34AD39-3583-4ED8-6A9F-56E877803442}"/>
              </a:ext>
            </a:extLst>
          </p:cNvPr>
          <p:cNvSpPr>
            <a:spLocks noGrp="1"/>
          </p:cNvSpPr>
          <p:nvPr>
            <p:ph type="body" sz="quarter" idx="16"/>
          </p:nvPr>
        </p:nvSpPr>
        <p:spPr/>
        <p:txBody>
          <a:bodyPr/>
          <a:lstStyle/>
          <a:p>
            <a:endParaRPr lang="en-US" dirty="0"/>
          </a:p>
        </p:txBody>
      </p:sp>
    </p:spTree>
    <p:extLst>
      <p:ext uri="{BB962C8B-B14F-4D97-AF65-F5344CB8AC3E}">
        <p14:creationId xmlns:p14="http://schemas.microsoft.com/office/powerpoint/2010/main" val="28688366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4" name="Straight Connector 43">
            <a:extLst>
              <a:ext uri="{FF2B5EF4-FFF2-40B4-BE49-F238E27FC236}">
                <a16:creationId xmlns:a16="http://schemas.microsoft.com/office/drawing/2014/main" id="{E90EF566-1129-9C35-3882-85F54AA9E391}"/>
              </a:ext>
            </a:extLst>
          </p:cNvPr>
          <p:cNvCxnSpPr>
            <a:cxnSpLocks/>
          </p:cNvCxnSpPr>
          <p:nvPr/>
        </p:nvCxnSpPr>
        <p:spPr>
          <a:xfrm flipV="1">
            <a:off x="479376" y="3474984"/>
            <a:ext cx="7341193" cy="32893"/>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C6870B68-2BBB-6296-5933-5B8F734BEAD0}"/>
              </a:ext>
            </a:extLst>
          </p:cNvPr>
          <p:cNvCxnSpPr>
            <a:cxnSpLocks/>
          </p:cNvCxnSpPr>
          <p:nvPr/>
        </p:nvCxnSpPr>
        <p:spPr>
          <a:xfrm flipV="1">
            <a:off x="751439" y="2487491"/>
            <a:ext cx="6954250" cy="24654"/>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33" name="Rectangle: Rounded Corners 32">
            <a:extLst>
              <a:ext uri="{FF2B5EF4-FFF2-40B4-BE49-F238E27FC236}">
                <a16:creationId xmlns:a16="http://schemas.microsoft.com/office/drawing/2014/main" id="{A9B85D05-DE9E-C805-FA58-4E6A19CD7CD2}"/>
              </a:ext>
            </a:extLst>
          </p:cNvPr>
          <p:cNvSpPr/>
          <p:nvPr/>
        </p:nvSpPr>
        <p:spPr>
          <a:xfrm>
            <a:off x="1824292" y="3224219"/>
            <a:ext cx="1819360" cy="739209"/>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bIns="180000" rtlCol="0" anchor="b"/>
          <a:lstStyle/>
          <a:p>
            <a:pPr algn="ctr"/>
            <a:endParaRPr lang="en-US" sz="1400" dirty="0">
              <a:solidFill>
                <a:schemeClr val="tx1"/>
              </a:solidFill>
              <a:latin typeface="+mj-lt"/>
            </a:endParaRPr>
          </a:p>
        </p:txBody>
      </p:sp>
      <p:sp>
        <p:nvSpPr>
          <p:cNvPr id="32" name="Rectangle: Rounded Corners 31">
            <a:extLst>
              <a:ext uri="{FF2B5EF4-FFF2-40B4-BE49-F238E27FC236}">
                <a16:creationId xmlns:a16="http://schemas.microsoft.com/office/drawing/2014/main" id="{1C98ED34-A25D-CCB2-807E-E09C4E8AF3BE}"/>
              </a:ext>
            </a:extLst>
          </p:cNvPr>
          <p:cNvSpPr/>
          <p:nvPr/>
        </p:nvSpPr>
        <p:spPr>
          <a:xfrm>
            <a:off x="1801019" y="2133137"/>
            <a:ext cx="1819360" cy="739209"/>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bIns="180000" rtlCol="0" anchor="b"/>
          <a:lstStyle/>
          <a:p>
            <a:pPr algn="ctr"/>
            <a:endParaRPr lang="en-US" sz="1400" dirty="0">
              <a:solidFill>
                <a:schemeClr val="tx1"/>
              </a:solidFill>
              <a:latin typeface="+mj-lt"/>
            </a:endParaRPr>
          </a:p>
        </p:txBody>
      </p:sp>
      <p:sp>
        <p:nvSpPr>
          <p:cNvPr id="2" name="Title 1">
            <a:extLst>
              <a:ext uri="{FF2B5EF4-FFF2-40B4-BE49-F238E27FC236}">
                <a16:creationId xmlns:a16="http://schemas.microsoft.com/office/drawing/2014/main" id="{AFFFBECE-057C-168B-664C-269E1417AB8E}"/>
              </a:ext>
            </a:extLst>
          </p:cNvPr>
          <p:cNvSpPr>
            <a:spLocks noGrp="1"/>
          </p:cNvSpPr>
          <p:nvPr>
            <p:ph type="title"/>
          </p:nvPr>
        </p:nvSpPr>
        <p:spPr>
          <a:xfrm>
            <a:off x="396965" y="66757"/>
            <a:ext cx="10944224" cy="792088"/>
          </a:xfrm>
        </p:spPr>
        <p:txBody>
          <a:bodyPr/>
          <a:lstStyle/>
          <a:p>
            <a:r>
              <a:rPr lang="en-US" dirty="0"/>
              <a:t>Possible career path to grow in this position according to our Job Map</a:t>
            </a:r>
          </a:p>
        </p:txBody>
      </p:sp>
      <p:sp>
        <p:nvSpPr>
          <p:cNvPr id="7" name="Slide Number Placeholder 6">
            <a:extLst>
              <a:ext uri="{FF2B5EF4-FFF2-40B4-BE49-F238E27FC236}">
                <a16:creationId xmlns:a16="http://schemas.microsoft.com/office/drawing/2014/main" id="{E64C6B4A-4230-66F0-D87D-A16DEA1AA629}"/>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C2DC9DC-5E8A-442A-B8BB-4433D0083E44}" type="slidenum">
              <a:rPr kumimoji="0" lang="en-US" sz="900" b="0" i="0" u="none" strike="noStrike" kern="1200" cap="none" spc="0" normalizeH="0" baseline="0" noProof="0" smtClean="0">
                <a:ln>
                  <a:noFill/>
                </a:ln>
                <a:solidFill>
                  <a:prstClr val="black"/>
                </a:solidFill>
                <a:effectLst/>
                <a:uLnTx/>
                <a:uFillTx/>
                <a:latin typeface="PP SIG Flow SemiBol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900" b="0" i="0" u="none" strike="noStrike" kern="1200" cap="none" spc="0" normalizeH="0" baseline="0" noProof="0" dirty="0">
              <a:ln>
                <a:noFill/>
              </a:ln>
              <a:solidFill>
                <a:prstClr val="black"/>
              </a:solidFill>
              <a:effectLst/>
              <a:uLnTx/>
              <a:uFillTx/>
              <a:latin typeface="PP SIG Flow SemiBold"/>
              <a:ea typeface="+mn-ea"/>
              <a:cs typeface="+mn-cs"/>
            </a:endParaRPr>
          </a:p>
        </p:txBody>
      </p:sp>
      <p:grpSp>
        <p:nvGrpSpPr>
          <p:cNvPr id="24" name="Group 23">
            <a:extLst>
              <a:ext uri="{FF2B5EF4-FFF2-40B4-BE49-F238E27FC236}">
                <a16:creationId xmlns:a16="http://schemas.microsoft.com/office/drawing/2014/main" id="{1080B1B3-532A-21AF-593D-63B5EA39C9DA}"/>
              </a:ext>
            </a:extLst>
          </p:cNvPr>
          <p:cNvGrpSpPr/>
          <p:nvPr/>
        </p:nvGrpSpPr>
        <p:grpSpPr>
          <a:xfrm>
            <a:off x="6106295" y="1032153"/>
            <a:ext cx="2031960" cy="850174"/>
            <a:chOff x="4990876" y="1716970"/>
            <a:chExt cx="1403757" cy="651299"/>
          </a:xfrm>
        </p:grpSpPr>
        <p:sp>
          <p:nvSpPr>
            <p:cNvPr id="3" name="Rectangle: Rounded Corners 2">
              <a:extLst>
                <a:ext uri="{FF2B5EF4-FFF2-40B4-BE49-F238E27FC236}">
                  <a16:creationId xmlns:a16="http://schemas.microsoft.com/office/drawing/2014/main" id="{52855494-5CB0-0D45-1CC7-FF039A8C012F}"/>
                </a:ext>
              </a:extLst>
            </p:cNvPr>
            <p:cNvSpPr/>
            <p:nvPr/>
          </p:nvSpPr>
          <p:spPr>
            <a:xfrm>
              <a:off x="5043369" y="1716970"/>
              <a:ext cx="1351264" cy="535702"/>
            </a:xfrm>
            <a:prstGeom prst="roundRect">
              <a:avLst/>
            </a:prstGeom>
            <a:solidFill>
              <a:schemeClr val="bg2"/>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bIns="180000" rtlCol="0" anchor="b"/>
            <a:lstStyle/>
            <a:p>
              <a:pPr algn="ctr"/>
              <a:endParaRPr lang="en-US" sz="1400" dirty="0">
                <a:solidFill>
                  <a:schemeClr val="tx1"/>
                </a:solidFill>
                <a:latin typeface="+mj-lt"/>
              </a:endParaRPr>
            </a:p>
          </p:txBody>
        </p:sp>
        <p:sp>
          <p:nvSpPr>
            <p:cNvPr id="5" name="TextBox 4">
              <a:extLst>
                <a:ext uri="{FF2B5EF4-FFF2-40B4-BE49-F238E27FC236}">
                  <a16:creationId xmlns:a16="http://schemas.microsoft.com/office/drawing/2014/main" id="{4BC9B351-5B85-96E4-9928-302EDED677E1}"/>
                </a:ext>
              </a:extLst>
            </p:cNvPr>
            <p:cNvSpPr txBox="1"/>
            <p:nvPr/>
          </p:nvSpPr>
          <p:spPr>
            <a:xfrm>
              <a:off x="4990876" y="1843061"/>
              <a:ext cx="1403757" cy="525208"/>
            </a:xfrm>
            <a:prstGeom prst="rect">
              <a:avLst/>
            </a:prstGeom>
            <a:noFill/>
          </p:spPr>
          <p:txBody>
            <a:bodyPr wrap="square" lIns="0" tIns="0" rIns="0" bIns="0" rtlCol="0">
              <a:noAutofit/>
            </a:bodyPr>
            <a:lstStyle/>
            <a:p>
              <a:pPr algn="ctr"/>
              <a:r>
                <a:rPr lang="en-US" sz="1400" b="1" dirty="0"/>
                <a:t>Senior Manager IT Security</a:t>
              </a:r>
            </a:p>
          </p:txBody>
        </p:sp>
      </p:grpSp>
      <p:grpSp>
        <p:nvGrpSpPr>
          <p:cNvPr id="18" name="Group 17">
            <a:extLst>
              <a:ext uri="{FF2B5EF4-FFF2-40B4-BE49-F238E27FC236}">
                <a16:creationId xmlns:a16="http://schemas.microsoft.com/office/drawing/2014/main" id="{6CA84E92-A8C7-E084-0823-58C8B26D0C1C}"/>
              </a:ext>
            </a:extLst>
          </p:cNvPr>
          <p:cNvGrpSpPr/>
          <p:nvPr/>
        </p:nvGrpSpPr>
        <p:grpSpPr>
          <a:xfrm>
            <a:off x="6155285" y="2144007"/>
            <a:ext cx="2031955" cy="919418"/>
            <a:chOff x="4964431" y="2541318"/>
            <a:chExt cx="1404557" cy="1163282"/>
          </a:xfrm>
        </p:grpSpPr>
        <p:sp>
          <p:nvSpPr>
            <p:cNvPr id="6" name="Rectangle: Rounded Corners 5">
              <a:extLst>
                <a:ext uri="{FF2B5EF4-FFF2-40B4-BE49-F238E27FC236}">
                  <a16:creationId xmlns:a16="http://schemas.microsoft.com/office/drawing/2014/main" id="{B35D97C0-BE08-BD14-666A-0D9E82F42D73}"/>
                </a:ext>
              </a:extLst>
            </p:cNvPr>
            <p:cNvSpPr/>
            <p:nvPr/>
          </p:nvSpPr>
          <p:spPr>
            <a:xfrm>
              <a:off x="4964431" y="2541318"/>
              <a:ext cx="1404557" cy="915968"/>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bIns="180000" rtlCol="0" anchor="b"/>
            <a:lstStyle/>
            <a:p>
              <a:pPr algn="ctr"/>
              <a:endParaRPr lang="en-US" sz="1400" dirty="0">
                <a:solidFill>
                  <a:schemeClr val="tx1"/>
                </a:solidFill>
                <a:latin typeface="+mj-lt"/>
              </a:endParaRPr>
            </a:p>
          </p:txBody>
        </p:sp>
        <p:sp>
          <p:nvSpPr>
            <p:cNvPr id="8" name="TextBox 7">
              <a:extLst>
                <a:ext uri="{FF2B5EF4-FFF2-40B4-BE49-F238E27FC236}">
                  <a16:creationId xmlns:a16="http://schemas.microsoft.com/office/drawing/2014/main" id="{A60D1616-B7FE-D4A3-0388-93072A85908B}"/>
                </a:ext>
              </a:extLst>
            </p:cNvPr>
            <p:cNvSpPr txBox="1"/>
            <p:nvPr/>
          </p:nvSpPr>
          <p:spPr>
            <a:xfrm>
              <a:off x="5032175" y="2768495"/>
              <a:ext cx="1269067" cy="936105"/>
            </a:xfrm>
            <a:prstGeom prst="rect">
              <a:avLst/>
            </a:prstGeom>
            <a:noFill/>
          </p:spPr>
          <p:txBody>
            <a:bodyPr wrap="square" lIns="0" tIns="0" rIns="0" bIns="0" rtlCol="0">
              <a:noAutofit/>
            </a:bodyPr>
            <a:lstStyle/>
            <a:p>
              <a:pPr algn="ctr"/>
              <a:r>
                <a:rPr lang="en-US" sz="1400" b="1" dirty="0"/>
                <a:t>Manager IT Security</a:t>
              </a:r>
            </a:p>
          </p:txBody>
        </p:sp>
      </p:grpSp>
      <p:cxnSp>
        <p:nvCxnSpPr>
          <p:cNvPr id="4" name="Straight Arrow Connector 3">
            <a:extLst>
              <a:ext uri="{FF2B5EF4-FFF2-40B4-BE49-F238E27FC236}">
                <a16:creationId xmlns:a16="http://schemas.microsoft.com/office/drawing/2014/main" id="{A1F0D5C8-3BC4-B5E2-4834-4EDD9FD694E4}"/>
              </a:ext>
            </a:extLst>
          </p:cNvPr>
          <p:cNvCxnSpPr>
            <a:cxnSpLocks/>
          </p:cNvCxnSpPr>
          <p:nvPr/>
        </p:nvCxnSpPr>
        <p:spPr>
          <a:xfrm flipV="1">
            <a:off x="7108095" y="2801426"/>
            <a:ext cx="0" cy="399543"/>
          </a:xfrm>
          <a:prstGeom prst="straightConnector1">
            <a:avLst/>
          </a:prstGeom>
          <a:ln w="73025">
            <a:tailEnd type="triangle"/>
          </a:ln>
        </p:spPr>
        <p:style>
          <a:lnRef idx="1">
            <a:schemeClr val="accent1"/>
          </a:lnRef>
          <a:fillRef idx="0">
            <a:schemeClr val="accent1"/>
          </a:fillRef>
          <a:effectRef idx="0">
            <a:schemeClr val="accent1"/>
          </a:effectRef>
          <a:fontRef idx="minor">
            <a:schemeClr val="tx1"/>
          </a:fontRef>
        </p:style>
      </p:cxnSp>
      <p:cxnSp>
        <p:nvCxnSpPr>
          <p:cNvPr id="9" name="Connector: Elbow 8">
            <a:extLst>
              <a:ext uri="{FF2B5EF4-FFF2-40B4-BE49-F238E27FC236}">
                <a16:creationId xmlns:a16="http://schemas.microsoft.com/office/drawing/2014/main" id="{0E2848E0-5A32-CA78-D029-35F2496A8825}"/>
              </a:ext>
            </a:extLst>
          </p:cNvPr>
          <p:cNvCxnSpPr>
            <a:cxnSpLocks/>
          </p:cNvCxnSpPr>
          <p:nvPr/>
        </p:nvCxnSpPr>
        <p:spPr>
          <a:xfrm rot="10800000">
            <a:off x="8135945" y="2307993"/>
            <a:ext cx="1296580" cy="219551"/>
          </a:xfrm>
          <a:prstGeom prst="bentConnector3">
            <a:avLst>
              <a:gd name="adj1" fmla="val 50000"/>
            </a:avLst>
          </a:prstGeom>
          <a:ln w="793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A4D5F6B0-B674-965A-390B-EEE2B827022B}"/>
              </a:ext>
            </a:extLst>
          </p:cNvPr>
          <p:cNvCxnSpPr>
            <a:cxnSpLocks/>
          </p:cNvCxnSpPr>
          <p:nvPr/>
        </p:nvCxnSpPr>
        <p:spPr>
          <a:xfrm flipV="1">
            <a:off x="10195466" y="2879456"/>
            <a:ext cx="0" cy="360909"/>
          </a:xfrm>
          <a:prstGeom prst="straightConnector1">
            <a:avLst/>
          </a:prstGeom>
          <a:ln w="73025">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60232CC5-995C-8C5B-129E-58E512E4D794}"/>
              </a:ext>
            </a:extLst>
          </p:cNvPr>
          <p:cNvCxnSpPr>
            <a:cxnSpLocks/>
          </p:cNvCxnSpPr>
          <p:nvPr/>
        </p:nvCxnSpPr>
        <p:spPr>
          <a:xfrm flipV="1">
            <a:off x="10163861" y="3781817"/>
            <a:ext cx="0" cy="360909"/>
          </a:xfrm>
          <a:prstGeom prst="straightConnector1">
            <a:avLst/>
          </a:prstGeom>
          <a:ln w="73025">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767F1284-1696-CA26-D7A4-0C541C127017}"/>
              </a:ext>
            </a:extLst>
          </p:cNvPr>
          <p:cNvCxnSpPr>
            <a:cxnSpLocks/>
          </p:cNvCxnSpPr>
          <p:nvPr/>
        </p:nvCxnSpPr>
        <p:spPr>
          <a:xfrm flipV="1">
            <a:off x="7108095" y="1739681"/>
            <a:ext cx="0" cy="418258"/>
          </a:xfrm>
          <a:prstGeom prst="straightConnector1">
            <a:avLst/>
          </a:prstGeom>
          <a:ln w="73025">
            <a:tailEnd type="triangle"/>
          </a:ln>
        </p:spPr>
        <p:style>
          <a:lnRef idx="1">
            <a:schemeClr val="accent1"/>
          </a:lnRef>
          <a:fillRef idx="0">
            <a:schemeClr val="accent1"/>
          </a:fillRef>
          <a:effectRef idx="0">
            <a:schemeClr val="accent1"/>
          </a:effectRef>
          <a:fontRef idx="minor">
            <a:schemeClr val="tx1"/>
          </a:fontRef>
        </p:style>
      </p:cxnSp>
      <p:sp>
        <p:nvSpPr>
          <p:cNvPr id="11" name="Rectangle: Rounded Corners 10">
            <a:extLst>
              <a:ext uri="{FF2B5EF4-FFF2-40B4-BE49-F238E27FC236}">
                <a16:creationId xmlns:a16="http://schemas.microsoft.com/office/drawing/2014/main" id="{B03B2A97-B4F4-4035-CE9B-0C81865106A5}"/>
              </a:ext>
            </a:extLst>
          </p:cNvPr>
          <p:cNvSpPr/>
          <p:nvPr/>
        </p:nvSpPr>
        <p:spPr>
          <a:xfrm>
            <a:off x="6192828" y="3174865"/>
            <a:ext cx="2031955" cy="682491"/>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bIns="180000" rtlCol="0" anchor="b"/>
          <a:lstStyle/>
          <a:p>
            <a:pPr algn="ctr"/>
            <a:endParaRPr lang="en-US" sz="1400" dirty="0">
              <a:solidFill>
                <a:schemeClr val="tx1"/>
              </a:solidFill>
              <a:latin typeface="+mj-lt"/>
            </a:endParaRPr>
          </a:p>
        </p:txBody>
      </p:sp>
      <p:sp>
        <p:nvSpPr>
          <p:cNvPr id="63" name="TextBox 62">
            <a:extLst>
              <a:ext uri="{FF2B5EF4-FFF2-40B4-BE49-F238E27FC236}">
                <a16:creationId xmlns:a16="http://schemas.microsoft.com/office/drawing/2014/main" id="{1620C541-4EF6-FB76-9195-16017F0743DB}"/>
              </a:ext>
            </a:extLst>
          </p:cNvPr>
          <p:cNvSpPr txBox="1"/>
          <p:nvPr/>
        </p:nvSpPr>
        <p:spPr>
          <a:xfrm>
            <a:off x="6265101" y="3278038"/>
            <a:ext cx="1821931" cy="347231"/>
          </a:xfrm>
          <a:prstGeom prst="rect">
            <a:avLst/>
          </a:prstGeom>
          <a:noFill/>
        </p:spPr>
        <p:txBody>
          <a:bodyPr wrap="square" lIns="0" tIns="0" rIns="0" bIns="0" rtlCol="0">
            <a:noAutofit/>
          </a:bodyPr>
          <a:lstStyle/>
          <a:p>
            <a:pPr algn="ctr"/>
            <a:r>
              <a:rPr lang="en-US" sz="1400" b="1" dirty="0"/>
              <a:t>Supervisor IT Security</a:t>
            </a:r>
          </a:p>
        </p:txBody>
      </p:sp>
      <p:sp>
        <p:nvSpPr>
          <p:cNvPr id="12" name="Rectangle: Rounded Corners 11">
            <a:extLst>
              <a:ext uri="{FF2B5EF4-FFF2-40B4-BE49-F238E27FC236}">
                <a16:creationId xmlns:a16="http://schemas.microsoft.com/office/drawing/2014/main" id="{E1E8BA1D-6A81-B6A0-9931-BDAB63C71299}"/>
              </a:ext>
            </a:extLst>
          </p:cNvPr>
          <p:cNvSpPr/>
          <p:nvPr/>
        </p:nvSpPr>
        <p:spPr>
          <a:xfrm>
            <a:off x="9236790" y="2373119"/>
            <a:ext cx="2031955" cy="541452"/>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bIns="180000" rtlCol="0" anchor="b"/>
          <a:lstStyle/>
          <a:p>
            <a:pPr algn="ctr"/>
            <a:endParaRPr lang="en-US" sz="1400" dirty="0">
              <a:solidFill>
                <a:schemeClr val="tx1"/>
              </a:solidFill>
              <a:latin typeface="+mj-lt"/>
            </a:endParaRPr>
          </a:p>
        </p:txBody>
      </p:sp>
      <p:sp>
        <p:nvSpPr>
          <p:cNvPr id="14" name="TextBox 13">
            <a:extLst>
              <a:ext uri="{FF2B5EF4-FFF2-40B4-BE49-F238E27FC236}">
                <a16:creationId xmlns:a16="http://schemas.microsoft.com/office/drawing/2014/main" id="{0DD5165E-9E56-BB4B-FCF0-AE27C3EB6692}"/>
              </a:ext>
            </a:extLst>
          </p:cNvPr>
          <p:cNvSpPr txBox="1"/>
          <p:nvPr/>
        </p:nvSpPr>
        <p:spPr>
          <a:xfrm>
            <a:off x="9341801" y="2543872"/>
            <a:ext cx="1821931" cy="347231"/>
          </a:xfrm>
          <a:prstGeom prst="rect">
            <a:avLst/>
          </a:prstGeom>
          <a:noFill/>
        </p:spPr>
        <p:txBody>
          <a:bodyPr wrap="square" lIns="0" tIns="0" rIns="0" bIns="0" rtlCol="0">
            <a:noAutofit/>
          </a:bodyPr>
          <a:lstStyle/>
          <a:p>
            <a:pPr algn="ctr"/>
            <a:r>
              <a:rPr lang="en-US" sz="1400" b="1" dirty="0"/>
              <a:t>Expert IT Security</a:t>
            </a:r>
          </a:p>
        </p:txBody>
      </p:sp>
      <p:sp>
        <p:nvSpPr>
          <p:cNvPr id="15" name="Rectangle: Rounded Corners 14">
            <a:extLst>
              <a:ext uri="{FF2B5EF4-FFF2-40B4-BE49-F238E27FC236}">
                <a16:creationId xmlns:a16="http://schemas.microsoft.com/office/drawing/2014/main" id="{A18FC586-2D69-1DCE-B31F-33488DF6163E}"/>
              </a:ext>
            </a:extLst>
          </p:cNvPr>
          <p:cNvSpPr/>
          <p:nvPr/>
        </p:nvSpPr>
        <p:spPr>
          <a:xfrm>
            <a:off x="9253935" y="3240365"/>
            <a:ext cx="2031955" cy="541452"/>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bIns="180000" rtlCol="0" anchor="b"/>
          <a:lstStyle/>
          <a:p>
            <a:pPr algn="ctr"/>
            <a:endParaRPr lang="en-US" sz="1400" dirty="0">
              <a:solidFill>
                <a:schemeClr val="tx1"/>
              </a:solidFill>
              <a:latin typeface="+mj-lt"/>
            </a:endParaRPr>
          </a:p>
        </p:txBody>
      </p:sp>
      <p:sp>
        <p:nvSpPr>
          <p:cNvPr id="19" name="TextBox 18">
            <a:extLst>
              <a:ext uri="{FF2B5EF4-FFF2-40B4-BE49-F238E27FC236}">
                <a16:creationId xmlns:a16="http://schemas.microsoft.com/office/drawing/2014/main" id="{AFDB64F4-BB87-7A6D-64D5-F4A498964606}"/>
              </a:ext>
            </a:extLst>
          </p:cNvPr>
          <p:cNvSpPr txBox="1"/>
          <p:nvPr/>
        </p:nvSpPr>
        <p:spPr>
          <a:xfrm>
            <a:off x="9341800" y="3314416"/>
            <a:ext cx="1821931" cy="347231"/>
          </a:xfrm>
          <a:prstGeom prst="rect">
            <a:avLst/>
          </a:prstGeom>
          <a:noFill/>
        </p:spPr>
        <p:txBody>
          <a:bodyPr wrap="square" lIns="0" tIns="0" rIns="0" bIns="0" rtlCol="0">
            <a:noAutofit/>
          </a:bodyPr>
          <a:lstStyle/>
          <a:p>
            <a:pPr algn="ctr"/>
            <a:r>
              <a:rPr lang="en-US" sz="1400" b="1" dirty="0"/>
              <a:t>Senior Specialist IT Security</a:t>
            </a:r>
          </a:p>
        </p:txBody>
      </p:sp>
      <p:sp>
        <p:nvSpPr>
          <p:cNvPr id="20" name="Rectangle: Rounded Corners 19">
            <a:extLst>
              <a:ext uri="{FF2B5EF4-FFF2-40B4-BE49-F238E27FC236}">
                <a16:creationId xmlns:a16="http://schemas.microsoft.com/office/drawing/2014/main" id="{5FAAC26E-1F88-E1EB-F96D-A6B1F32A02B2}"/>
              </a:ext>
            </a:extLst>
          </p:cNvPr>
          <p:cNvSpPr/>
          <p:nvPr/>
        </p:nvSpPr>
        <p:spPr>
          <a:xfrm>
            <a:off x="9236790" y="4101618"/>
            <a:ext cx="2031955" cy="541452"/>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bIns="180000" rtlCol="0" anchor="b"/>
          <a:lstStyle/>
          <a:p>
            <a:pPr algn="ctr"/>
            <a:endParaRPr lang="en-US" sz="1400" dirty="0">
              <a:solidFill>
                <a:schemeClr val="tx1"/>
              </a:solidFill>
              <a:latin typeface="+mj-lt"/>
            </a:endParaRPr>
          </a:p>
        </p:txBody>
      </p:sp>
      <p:sp>
        <p:nvSpPr>
          <p:cNvPr id="22" name="TextBox 21">
            <a:extLst>
              <a:ext uri="{FF2B5EF4-FFF2-40B4-BE49-F238E27FC236}">
                <a16:creationId xmlns:a16="http://schemas.microsoft.com/office/drawing/2014/main" id="{8BE551C7-8001-3496-0F93-F62B585510BB}"/>
              </a:ext>
            </a:extLst>
          </p:cNvPr>
          <p:cNvSpPr txBox="1"/>
          <p:nvPr/>
        </p:nvSpPr>
        <p:spPr>
          <a:xfrm>
            <a:off x="9341801" y="4272371"/>
            <a:ext cx="1821931" cy="347231"/>
          </a:xfrm>
          <a:prstGeom prst="rect">
            <a:avLst/>
          </a:prstGeom>
          <a:noFill/>
        </p:spPr>
        <p:txBody>
          <a:bodyPr wrap="square" lIns="0" tIns="0" rIns="0" bIns="0" rtlCol="0">
            <a:noAutofit/>
          </a:bodyPr>
          <a:lstStyle/>
          <a:p>
            <a:pPr algn="ctr"/>
            <a:r>
              <a:rPr lang="en-US" sz="1400" b="1" dirty="0"/>
              <a:t>Specialist IT Security</a:t>
            </a:r>
          </a:p>
        </p:txBody>
      </p:sp>
      <p:cxnSp>
        <p:nvCxnSpPr>
          <p:cNvPr id="28" name="Connector: Elbow 27">
            <a:extLst>
              <a:ext uri="{FF2B5EF4-FFF2-40B4-BE49-F238E27FC236}">
                <a16:creationId xmlns:a16="http://schemas.microsoft.com/office/drawing/2014/main" id="{C60824F5-6204-51F3-3733-4471BB00EC20}"/>
              </a:ext>
            </a:extLst>
          </p:cNvPr>
          <p:cNvCxnSpPr>
            <a:cxnSpLocks/>
          </p:cNvCxnSpPr>
          <p:nvPr/>
        </p:nvCxnSpPr>
        <p:spPr>
          <a:xfrm flipV="1">
            <a:off x="8178729" y="2746117"/>
            <a:ext cx="1125067" cy="648080"/>
          </a:xfrm>
          <a:prstGeom prst="bentConnector3">
            <a:avLst>
              <a:gd name="adj1" fmla="val 50000"/>
            </a:avLst>
          </a:prstGeom>
          <a:ln w="793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B1FA7C05-E0EA-47E7-AB97-8521EAA33E49}"/>
              </a:ext>
            </a:extLst>
          </p:cNvPr>
          <p:cNvSpPr/>
          <p:nvPr/>
        </p:nvSpPr>
        <p:spPr>
          <a:xfrm>
            <a:off x="479376" y="5682470"/>
            <a:ext cx="11305256" cy="914882"/>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000" dirty="0"/>
          </a:p>
          <a:p>
            <a:pPr algn="ctr"/>
            <a:r>
              <a:rPr lang="en-US" sz="1000" dirty="0"/>
              <a:t>The career path to becoming a </a:t>
            </a:r>
            <a:r>
              <a:rPr lang="en-US" sz="1000" b="1" dirty="0"/>
              <a:t>Senior Manager IT Security </a:t>
            </a:r>
            <a:r>
              <a:rPr lang="en-US" sz="1000" dirty="0"/>
              <a:t>often begins with roles like IT Security Analyst or Specialist, developing expertise in risk assessment, threat analysis, and cybersecurity protocols. Advancing to positions such as Expert IT Security or Supervisor IT </a:t>
            </a:r>
            <a:r>
              <a:rPr lang="en-US" sz="1000"/>
              <a:t>Security enhances </a:t>
            </a:r>
            <a:r>
              <a:rPr lang="en-US" sz="1000" dirty="0"/>
              <a:t>skills in managing security infrastructures, developing security strategies, and ensuring compliance with industry standards. Collaboration with IT operations, legal, and compliance teams strengthens the ability to align security measures with organizational goals and regulatory requirements. The Senior Manager IT Security focuses on overseeing the company’s cybersecurity efforts, leading the response to security incidents, and driving the implementation of enterprise-wide security strategies to protect critical information and infrastructure.</a:t>
            </a:r>
          </a:p>
          <a:p>
            <a:pPr algn="ctr"/>
            <a:endParaRPr lang="en-US" sz="1200" dirty="0">
              <a:solidFill>
                <a:schemeClr val="bg1"/>
              </a:solidFill>
              <a:latin typeface="+mj-lt"/>
            </a:endParaRPr>
          </a:p>
        </p:txBody>
      </p:sp>
      <p:sp>
        <p:nvSpPr>
          <p:cNvPr id="36" name="Freeform: Shape 35">
            <a:extLst>
              <a:ext uri="{FF2B5EF4-FFF2-40B4-BE49-F238E27FC236}">
                <a16:creationId xmlns:a16="http://schemas.microsoft.com/office/drawing/2014/main" id="{BC540195-D989-AE4B-7C9B-69C5EBF5D6D4}"/>
              </a:ext>
            </a:extLst>
          </p:cNvPr>
          <p:cNvSpPr/>
          <p:nvPr/>
        </p:nvSpPr>
        <p:spPr>
          <a:xfrm rot="16200000">
            <a:off x="6294196" y="4494714"/>
            <a:ext cx="1829219" cy="616780"/>
          </a:xfrm>
          <a:custGeom>
            <a:avLst/>
            <a:gdLst>
              <a:gd name="connsiteX0" fmla="*/ 0 w 1934765"/>
              <a:gd name="connsiteY0" fmla="*/ 0 h 773906"/>
              <a:gd name="connsiteX1" fmla="*/ 1547812 w 1934765"/>
              <a:gd name="connsiteY1" fmla="*/ 0 h 773906"/>
              <a:gd name="connsiteX2" fmla="*/ 1934765 w 1934765"/>
              <a:gd name="connsiteY2" fmla="*/ 386953 h 773906"/>
              <a:gd name="connsiteX3" fmla="*/ 1547812 w 1934765"/>
              <a:gd name="connsiteY3" fmla="*/ 773906 h 773906"/>
              <a:gd name="connsiteX4" fmla="*/ 0 w 1934765"/>
              <a:gd name="connsiteY4" fmla="*/ 773906 h 773906"/>
              <a:gd name="connsiteX5" fmla="*/ 386953 w 1934765"/>
              <a:gd name="connsiteY5" fmla="*/ 386953 h 773906"/>
              <a:gd name="connsiteX6" fmla="*/ 0 w 1934765"/>
              <a:gd name="connsiteY6" fmla="*/ 0 h 773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34765" h="773906">
                <a:moveTo>
                  <a:pt x="0" y="0"/>
                </a:moveTo>
                <a:lnTo>
                  <a:pt x="1547812" y="0"/>
                </a:lnTo>
                <a:lnTo>
                  <a:pt x="1934765" y="386953"/>
                </a:lnTo>
                <a:lnTo>
                  <a:pt x="1547812" y="773906"/>
                </a:lnTo>
                <a:lnTo>
                  <a:pt x="0" y="773906"/>
                </a:lnTo>
                <a:lnTo>
                  <a:pt x="386953" y="386953"/>
                </a:lnTo>
                <a:lnTo>
                  <a:pt x="0" y="0"/>
                </a:lnTo>
                <a:close/>
              </a:path>
            </a:pathLst>
          </a:custGeom>
          <a:solidFill>
            <a:schemeClr val="accent1"/>
          </a:solidFill>
          <a:ln w="28575"/>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498967" tIns="74676" rIns="424291" bIns="74676" numCol="1" spcCol="1270" anchor="ctr" anchorCtr="0">
            <a:noAutofit/>
          </a:bodyPr>
          <a:lstStyle/>
          <a:p>
            <a:pPr marL="0" marR="0" lvl="0" indent="0" algn="ctr" defTabSz="1244600" rtl="0" eaLnBrk="1" fontAlgn="auto" latinLnBrk="0" hangingPunct="1">
              <a:lnSpc>
                <a:spcPct val="90000"/>
              </a:lnSpc>
              <a:spcBef>
                <a:spcPct val="0"/>
              </a:spcBef>
              <a:spcAft>
                <a:spcPct val="35000"/>
              </a:spcAft>
              <a:buClrTx/>
              <a:buSzTx/>
              <a:buFontTx/>
              <a:buNone/>
              <a:tabLst/>
              <a:defRPr/>
            </a:pPr>
            <a:r>
              <a:rPr lang="en-US" sz="1100" dirty="0">
                <a:solidFill>
                  <a:prstClr val="white"/>
                </a:solidFill>
                <a:latin typeface="PP SIG Flow"/>
              </a:rPr>
              <a:t>Management path</a:t>
            </a:r>
            <a:endParaRPr kumimoji="0" lang="en-US" sz="1100" b="0" i="0" u="none" strike="noStrike" kern="1200" cap="none" spc="0" normalizeH="0" baseline="0" noProof="0" dirty="0">
              <a:ln>
                <a:noFill/>
              </a:ln>
              <a:solidFill>
                <a:prstClr val="white"/>
              </a:solidFill>
              <a:effectLst/>
              <a:uLnTx/>
              <a:uFillTx/>
              <a:latin typeface="PP SIG Flow"/>
              <a:ea typeface="+mn-ea"/>
              <a:cs typeface="+mn-cs"/>
            </a:endParaRPr>
          </a:p>
        </p:txBody>
      </p:sp>
      <p:sp>
        <p:nvSpPr>
          <p:cNvPr id="37" name="Freeform: Shape 36">
            <a:extLst>
              <a:ext uri="{FF2B5EF4-FFF2-40B4-BE49-F238E27FC236}">
                <a16:creationId xmlns:a16="http://schemas.microsoft.com/office/drawing/2014/main" id="{49487376-75D3-EBC7-4945-961CD4931CBB}"/>
              </a:ext>
            </a:extLst>
          </p:cNvPr>
          <p:cNvSpPr/>
          <p:nvPr/>
        </p:nvSpPr>
        <p:spPr>
          <a:xfrm rot="16200000">
            <a:off x="10835809" y="3208137"/>
            <a:ext cx="1858918" cy="616780"/>
          </a:xfrm>
          <a:custGeom>
            <a:avLst/>
            <a:gdLst>
              <a:gd name="connsiteX0" fmla="*/ 0 w 1934765"/>
              <a:gd name="connsiteY0" fmla="*/ 0 h 773906"/>
              <a:gd name="connsiteX1" fmla="*/ 1547812 w 1934765"/>
              <a:gd name="connsiteY1" fmla="*/ 0 h 773906"/>
              <a:gd name="connsiteX2" fmla="*/ 1934765 w 1934765"/>
              <a:gd name="connsiteY2" fmla="*/ 386953 h 773906"/>
              <a:gd name="connsiteX3" fmla="*/ 1547812 w 1934765"/>
              <a:gd name="connsiteY3" fmla="*/ 773906 h 773906"/>
              <a:gd name="connsiteX4" fmla="*/ 0 w 1934765"/>
              <a:gd name="connsiteY4" fmla="*/ 773906 h 773906"/>
              <a:gd name="connsiteX5" fmla="*/ 386953 w 1934765"/>
              <a:gd name="connsiteY5" fmla="*/ 386953 h 773906"/>
              <a:gd name="connsiteX6" fmla="*/ 0 w 1934765"/>
              <a:gd name="connsiteY6" fmla="*/ 0 h 773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34765" h="773906">
                <a:moveTo>
                  <a:pt x="0" y="0"/>
                </a:moveTo>
                <a:lnTo>
                  <a:pt x="1547812" y="0"/>
                </a:lnTo>
                <a:lnTo>
                  <a:pt x="1934765" y="386953"/>
                </a:lnTo>
                <a:lnTo>
                  <a:pt x="1547812" y="773906"/>
                </a:lnTo>
                <a:lnTo>
                  <a:pt x="0" y="773906"/>
                </a:lnTo>
                <a:lnTo>
                  <a:pt x="386953" y="386953"/>
                </a:lnTo>
                <a:lnTo>
                  <a:pt x="0" y="0"/>
                </a:lnTo>
                <a:close/>
              </a:path>
            </a:pathLst>
          </a:custGeom>
          <a:solidFill>
            <a:schemeClr val="accent1"/>
          </a:solidFill>
          <a:ln w="28575"/>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498967" tIns="74676" rIns="424291" bIns="74676" numCol="1" spcCol="1270" anchor="ctr" anchorCtr="0">
            <a:noAutofit/>
          </a:bodyPr>
          <a:lstStyle/>
          <a:p>
            <a:pPr marL="0" marR="0" lvl="0" indent="0" algn="ctr" defTabSz="1244600" rtl="0" eaLnBrk="1" fontAlgn="auto" latinLnBrk="0" hangingPunct="1">
              <a:lnSpc>
                <a:spcPct val="90000"/>
              </a:lnSpc>
              <a:spcBef>
                <a:spcPct val="0"/>
              </a:spcBef>
              <a:spcAft>
                <a:spcPct val="35000"/>
              </a:spcAft>
              <a:buClrTx/>
              <a:buSzTx/>
              <a:buFontTx/>
              <a:buNone/>
              <a:tabLst/>
              <a:defRPr/>
            </a:pPr>
            <a:r>
              <a:rPr lang="en-US" sz="1100" dirty="0">
                <a:solidFill>
                  <a:prstClr val="white"/>
                </a:solidFill>
                <a:latin typeface="PP SIG Flow"/>
              </a:rPr>
              <a:t>Expert path</a:t>
            </a:r>
            <a:endParaRPr kumimoji="0" lang="en-US" sz="1100" b="0" i="0" u="none" strike="noStrike" kern="1200" cap="none" spc="0" normalizeH="0" baseline="0" noProof="0" dirty="0">
              <a:ln>
                <a:noFill/>
              </a:ln>
              <a:solidFill>
                <a:prstClr val="white"/>
              </a:solidFill>
              <a:effectLst/>
              <a:uLnTx/>
              <a:uFillTx/>
              <a:latin typeface="PP SIG Flow"/>
              <a:ea typeface="+mn-ea"/>
              <a:cs typeface="+mn-cs"/>
            </a:endParaRPr>
          </a:p>
        </p:txBody>
      </p:sp>
      <p:sp>
        <p:nvSpPr>
          <p:cNvPr id="10" name="Rectangle: Rounded Corners 9">
            <a:extLst>
              <a:ext uri="{FF2B5EF4-FFF2-40B4-BE49-F238E27FC236}">
                <a16:creationId xmlns:a16="http://schemas.microsoft.com/office/drawing/2014/main" id="{810BCCE6-FC1B-5BB2-056F-54FE4C72F385}"/>
              </a:ext>
            </a:extLst>
          </p:cNvPr>
          <p:cNvSpPr/>
          <p:nvPr/>
        </p:nvSpPr>
        <p:spPr>
          <a:xfrm>
            <a:off x="1860598" y="980581"/>
            <a:ext cx="1819360" cy="739209"/>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bIns="180000" rtlCol="0" anchor="b"/>
          <a:lstStyle/>
          <a:p>
            <a:pPr algn="ctr"/>
            <a:endParaRPr lang="en-US" sz="1400" dirty="0">
              <a:solidFill>
                <a:schemeClr val="tx1"/>
              </a:solidFill>
              <a:latin typeface="+mj-lt"/>
            </a:endParaRPr>
          </a:p>
        </p:txBody>
      </p:sp>
      <p:sp>
        <p:nvSpPr>
          <p:cNvPr id="13" name="TextBox 12">
            <a:extLst>
              <a:ext uri="{FF2B5EF4-FFF2-40B4-BE49-F238E27FC236}">
                <a16:creationId xmlns:a16="http://schemas.microsoft.com/office/drawing/2014/main" id="{A38192D8-C6C5-F182-47A4-942D1F056FC0}"/>
              </a:ext>
            </a:extLst>
          </p:cNvPr>
          <p:cNvSpPr txBox="1"/>
          <p:nvPr/>
        </p:nvSpPr>
        <p:spPr>
          <a:xfrm>
            <a:off x="1821951" y="1043374"/>
            <a:ext cx="1890037" cy="724729"/>
          </a:xfrm>
          <a:prstGeom prst="rect">
            <a:avLst/>
          </a:prstGeom>
          <a:noFill/>
        </p:spPr>
        <p:txBody>
          <a:bodyPr wrap="square" lIns="0" tIns="0" rIns="0" bIns="0" rtlCol="0">
            <a:noAutofit/>
          </a:bodyPr>
          <a:lstStyle/>
          <a:p>
            <a:pPr algn="ctr"/>
            <a:r>
              <a:rPr lang="en-US" sz="1400" b="1" dirty="0"/>
              <a:t>Senior Manager IT Infrastructure &amp; Operations</a:t>
            </a:r>
          </a:p>
        </p:txBody>
      </p:sp>
      <p:sp>
        <p:nvSpPr>
          <p:cNvPr id="17" name="TextBox 16">
            <a:extLst>
              <a:ext uri="{FF2B5EF4-FFF2-40B4-BE49-F238E27FC236}">
                <a16:creationId xmlns:a16="http://schemas.microsoft.com/office/drawing/2014/main" id="{E8A1E557-6228-317C-256B-3E640FCCDD34}"/>
              </a:ext>
            </a:extLst>
          </p:cNvPr>
          <p:cNvSpPr txBox="1"/>
          <p:nvPr/>
        </p:nvSpPr>
        <p:spPr>
          <a:xfrm>
            <a:off x="1784816" y="2166318"/>
            <a:ext cx="1890037" cy="724729"/>
          </a:xfrm>
          <a:prstGeom prst="rect">
            <a:avLst/>
          </a:prstGeom>
          <a:noFill/>
        </p:spPr>
        <p:txBody>
          <a:bodyPr wrap="square" lIns="0" tIns="0" rIns="0" bIns="0" rtlCol="0">
            <a:noAutofit/>
          </a:bodyPr>
          <a:lstStyle/>
          <a:p>
            <a:pPr algn="ctr"/>
            <a:r>
              <a:rPr lang="en-US" sz="1400" b="1" dirty="0"/>
              <a:t>Manager IT Infrastructure &amp; Operations</a:t>
            </a:r>
          </a:p>
        </p:txBody>
      </p:sp>
      <p:sp>
        <p:nvSpPr>
          <p:cNvPr id="21" name="TextBox 20">
            <a:extLst>
              <a:ext uri="{FF2B5EF4-FFF2-40B4-BE49-F238E27FC236}">
                <a16:creationId xmlns:a16="http://schemas.microsoft.com/office/drawing/2014/main" id="{E2A5A410-675C-179A-43C0-83348A10EBBE}"/>
              </a:ext>
            </a:extLst>
          </p:cNvPr>
          <p:cNvSpPr txBox="1"/>
          <p:nvPr/>
        </p:nvSpPr>
        <p:spPr>
          <a:xfrm>
            <a:off x="1793200" y="3225440"/>
            <a:ext cx="1890037" cy="724729"/>
          </a:xfrm>
          <a:prstGeom prst="rect">
            <a:avLst/>
          </a:prstGeom>
          <a:noFill/>
        </p:spPr>
        <p:txBody>
          <a:bodyPr wrap="square" lIns="0" tIns="0" rIns="0" bIns="0" rtlCol="0">
            <a:noAutofit/>
          </a:bodyPr>
          <a:lstStyle/>
          <a:p>
            <a:pPr algn="ctr"/>
            <a:r>
              <a:rPr lang="en-US" sz="1400" b="1" dirty="0"/>
              <a:t>Supervisor IT Infrastructure &amp; Operations</a:t>
            </a:r>
          </a:p>
        </p:txBody>
      </p:sp>
      <p:sp>
        <p:nvSpPr>
          <p:cNvPr id="23" name="Rectangle: Rounded Corners 22">
            <a:extLst>
              <a:ext uri="{FF2B5EF4-FFF2-40B4-BE49-F238E27FC236}">
                <a16:creationId xmlns:a16="http://schemas.microsoft.com/office/drawing/2014/main" id="{396E7D1D-4AC7-4D2F-7DF9-E79596FCAA4F}"/>
              </a:ext>
            </a:extLst>
          </p:cNvPr>
          <p:cNvSpPr/>
          <p:nvPr/>
        </p:nvSpPr>
        <p:spPr>
          <a:xfrm>
            <a:off x="4028800" y="2157939"/>
            <a:ext cx="1819360" cy="739209"/>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bIns="180000" rtlCol="0" anchor="b"/>
          <a:lstStyle/>
          <a:p>
            <a:pPr algn="ctr"/>
            <a:endParaRPr lang="en-US" sz="1400" dirty="0">
              <a:solidFill>
                <a:schemeClr val="tx1"/>
              </a:solidFill>
              <a:latin typeface="+mj-lt"/>
            </a:endParaRPr>
          </a:p>
        </p:txBody>
      </p:sp>
      <p:sp>
        <p:nvSpPr>
          <p:cNvPr id="25" name="TextBox 24">
            <a:extLst>
              <a:ext uri="{FF2B5EF4-FFF2-40B4-BE49-F238E27FC236}">
                <a16:creationId xmlns:a16="http://schemas.microsoft.com/office/drawing/2014/main" id="{0255AE56-D995-6459-428B-6E48B3F43599}"/>
              </a:ext>
            </a:extLst>
          </p:cNvPr>
          <p:cNvSpPr txBox="1"/>
          <p:nvPr/>
        </p:nvSpPr>
        <p:spPr>
          <a:xfrm>
            <a:off x="3961528" y="2246703"/>
            <a:ext cx="1890037" cy="724729"/>
          </a:xfrm>
          <a:prstGeom prst="rect">
            <a:avLst/>
          </a:prstGeom>
          <a:noFill/>
        </p:spPr>
        <p:txBody>
          <a:bodyPr wrap="square" lIns="0" tIns="0" rIns="0" bIns="0" rtlCol="0">
            <a:noAutofit/>
          </a:bodyPr>
          <a:lstStyle/>
          <a:p>
            <a:pPr algn="ctr"/>
            <a:r>
              <a:rPr lang="en-US" sz="1400" b="1" dirty="0"/>
              <a:t>Manager IT Digital Business Solutions</a:t>
            </a:r>
          </a:p>
        </p:txBody>
      </p:sp>
      <p:sp>
        <p:nvSpPr>
          <p:cNvPr id="26" name="Rectangle: Rounded Corners 25">
            <a:extLst>
              <a:ext uri="{FF2B5EF4-FFF2-40B4-BE49-F238E27FC236}">
                <a16:creationId xmlns:a16="http://schemas.microsoft.com/office/drawing/2014/main" id="{E1009E53-2CDE-3958-BCDA-8BD3764764EB}"/>
              </a:ext>
            </a:extLst>
          </p:cNvPr>
          <p:cNvSpPr/>
          <p:nvPr/>
        </p:nvSpPr>
        <p:spPr>
          <a:xfrm>
            <a:off x="4028800" y="3167321"/>
            <a:ext cx="1819360" cy="682491"/>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bIns="180000" rtlCol="0" anchor="b"/>
          <a:lstStyle/>
          <a:p>
            <a:pPr algn="ctr"/>
            <a:endParaRPr lang="en-US" sz="1400" dirty="0">
              <a:solidFill>
                <a:schemeClr val="tx1"/>
              </a:solidFill>
              <a:latin typeface="+mj-lt"/>
            </a:endParaRPr>
          </a:p>
        </p:txBody>
      </p:sp>
      <p:sp>
        <p:nvSpPr>
          <p:cNvPr id="27" name="TextBox 26">
            <a:extLst>
              <a:ext uri="{FF2B5EF4-FFF2-40B4-BE49-F238E27FC236}">
                <a16:creationId xmlns:a16="http://schemas.microsoft.com/office/drawing/2014/main" id="{16C9168F-96C3-A69F-864E-E4A6BEA2E5CC}"/>
              </a:ext>
            </a:extLst>
          </p:cNvPr>
          <p:cNvSpPr txBox="1"/>
          <p:nvPr/>
        </p:nvSpPr>
        <p:spPr>
          <a:xfrm>
            <a:off x="3993014" y="3311570"/>
            <a:ext cx="1890037" cy="724729"/>
          </a:xfrm>
          <a:prstGeom prst="rect">
            <a:avLst/>
          </a:prstGeom>
          <a:noFill/>
        </p:spPr>
        <p:txBody>
          <a:bodyPr wrap="square" lIns="0" tIns="0" rIns="0" bIns="0" rtlCol="0">
            <a:noAutofit/>
          </a:bodyPr>
          <a:lstStyle/>
          <a:p>
            <a:pPr algn="ctr"/>
            <a:r>
              <a:rPr lang="en-US" sz="1400" b="1" dirty="0"/>
              <a:t>Supervisor IT Digital Business Solutions</a:t>
            </a:r>
          </a:p>
        </p:txBody>
      </p:sp>
      <p:cxnSp>
        <p:nvCxnSpPr>
          <p:cNvPr id="29" name="Straight Arrow Connector 28">
            <a:extLst>
              <a:ext uri="{FF2B5EF4-FFF2-40B4-BE49-F238E27FC236}">
                <a16:creationId xmlns:a16="http://schemas.microsoft.com/office/drawing/2014/main" id="{154F9546-A3B9-7C5D-842C-CCF7B1D83A94}"/>
              </a:ext>
            </a:extLst>
          </p:cNvPr>
          <p:cNvCxnSpPr>
            <a:cxnSpLocks/>
          </p:cNvCxnSpPr>
          <p:nvPr/>
        </p:nvCxnSpPr>
        <p:spPr>
          <a:xfrm flipV="1">
            <a:off x="2680146" y="1751847"/>
            <a:ext cx="0" cy="392160"/>
          </a:xfrm>
          <a:prstGeom prst="straightConnector1">
            <a:avLst/>
          </a:prstGeom>
          <a:ln w="73025">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4F716A89-8C08-0F64-A7B6-57D0808F46C8}"/>
              </a:ext>
            </a:extLst>
          </p:cNvPr>
          <p:cNvCxnSpPr>
            <a:cxnSpLocks/>
          </p:cNvCxnSpPr>
          <p:nvPr/>
        </p:nvCxnSpPr>
        <p:spPr>
          <a:xfrm flipV="1">
            <a:off x="2680146" y="2845317"/>
            <a:ext cx="0" cy="392160"/>
          </a:xfrm>
          <a:prstGeom prst="straightConnector1">
            <a:avLst/>
          </a:prstGeom>
          <a:ln w="73025">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8B62D95C-19D3-4517-9EC1-178A371953D3}"/>
              </a:ext>
            </a:extLst>
          </p:cNvPr>
          <p:cNvCxnSpPr>
            <a:cxnSpLocks/>
          </p:cNvCxnSpPr>
          <p:nvPr/>
        </p:nvCxnSpPr>
        <p:spPr>
          <a:xfrm flipV="1">
            <a:off x="4912394" y="2801426"/>
            <a:ext cx="0" cy="392160"/>
          </a:xfrm>
          <a:prstGeom prst="straightConnector1">
            <a:avLst/>
          </a:prstGeom>
          <a:ln w="73025">
            <a:tailEnd type="triangle"/>
          </a:ln>
        </p:spPr>
        <p:style>
          <a:lnRef idx="1">
            <a:schemeClr val="accent1"/>
          </a:lnRef>
          <a:fillRef idx="0">
            <a:schemeClr val="accent1"/>
          </a:fillRef>
          <a:effectRef idx="0">
            <a:schemeClr val="accent1"/>
          </a:effectRef>
          <a:fontRef idx="minor">
            <a:schemeClr val="tx1"/>
          </a:fontRef>
        </p:style>
      </p:cxnSp>
      <p:grpSp>
        <p:nvGrpSpPr>
          <p:cNvPr id="46" name="Group 45">
            <a:extLst>
              <a:ext uri="{FF2B5EF4-FFF2-40B4-BE49-F238E27FC236}">
                <a16:creationId xmlns:a16="http://schemas.microsoft.com/office/drawing/2014/main" id="{1E65FB30-B606-A738-FBE9-70A54B2E8250}"/>
              </a:ext>
            </a:extLst>
          </p:cNvPr>
          <p:cNvGrpSpPr/>
          <p:nvPr/>
        </p:nvGrpSpPr>
        <p:grpSpPr>
          <a:xfrm>
            <a:off x="-37604" y="988930"/>
            <a:ext cx="1638606" cy="845087"/>
            <a:chOff x="4968031" y="1595249"/>
            <a:chExt cx="1424465" cy="612431"/>
          </a:xfrm>
        </p:grpSpPr>
        <p:sp>
          <p:nvSpPr>
            <p:cNvPr id="47" name="Rectangle: Rounded Corners 46">
              <a:extLst>
                <a:ext uri="{FF2B5EF4-FFF2-40B4-BE49-F238E27FC236}">
                  <a16:creationId xmlns:a16="http://schemas.microsoft.com/office/drawing/2014/main" id="{61CB2350-1F75-DBAB-A756-1D0A8447B7D5}"/>
                </a:ext>
              </a:extLst>
            </p:cNvPr>
            <p:cNvSpPr/>
            <p:nvPr/>
          </p:nvSpPr>
          <p:spPr>
            <a:xfrm>
              <a:off x="5041232" y="1595249"/>
              <a:ext cx="1351264" cy="535702"/>
            </a:xfrm>
            <a:prstGeom prst="roundRect">
              <a:avLst/>
            </a:prstGeom>
            <a:solidFill>
              <a:schemeClr val="bg2"/>
            </a:solidFill>
            <a:ln w="28575">
              <a:noFill/>
            </a:ln>
          </p:spPr>
          <p:style>
            <a:lnRef idx="2">
              <a:schemeClr val="accent1">
                <a:shade val="50000"/>
              </a:schemeClr>
            </a:lnRef>
            <a:fillRef idx="1">
              <a:schemeClr val="accent1"/>
            </a:fillRef>
            <a:effectRef idx="0">
              <a:schemeClr val="accent1"/>
            </a:effectRef>
            <a:fontRef idx="minor">
              <a:schemeClr val="lt1"/>
            </a:fontRef>
          </p:style>
          <p:txBody>
            <a:bodyPr bIns="180000" rtlCol="0" anchor="b"/>
            <a:lstStyle/>
            <a:p>
              <a:pPr algn="ctr"/>
              <a:endParaRPr lang="en-US" sz="1400" dirty="0">
                <a:solidFill>
                  <a:schemeClr val="tx1"/>
                </a:solidFill>
                <a:latin typeface="+mj-lt"/>
              </a:endParaRPr>
            </a:p>
          </p:txBody>
        </p:sp>
        <p:sp>
          <p:nvSpPr>
            <p:cNvPr id="48" name="TextBox 47">
              <a:extLst>
                <a:ext uri="{FF2B5EF4-FFF2-40B4-BE49-F238E27FC236}">
                  <a16:creationId xmlns:a16="http://schemas.microsoft.com/office/drawing/2014/main" id="{5DD2ACC3-0636-5D51-FDA2-51811E2DA45A}"/>
                </a:ext>
              </a:extLst>
            </p:cNvPr>
            <p:cNvSpPr txBox="1"/>
            <p:nvPr/>
          </p:nvSpPr>
          <p:spPr>
            <a:xfrm>
              <a:off x="4968031" y="1682472"/>
              <a:ext cx="1403757" cy="525208"/>
            </a:xfrm>
            <a:prstGeom prst="rect">
              <a:avLst/>
            </a:prstGeom>
            <a:noFill/>
            <a:ln>
              <a:noFill/>
            </a:ln>
          </p:spPr>
          <p:txBody>
            <a:bodyPr wrap="square" lIns="0" tIns="0" rIns="0" bIns="0" rtlCol="0">
              <a:noAutofit/>
            </a:bodyPr>
            <a:lstStyle/>
            <a:p>
              <a:pPr algn="ctr"/>
              <a:r>
                <a:rPr lang="en-US" sz="1400" b="1" dirty="0"/>
                <a:t>Senior Manager General IT</a:t>
              </a:r>
            </a:p>
          </p:txBody>
        </p:sp>
      </p:grpSp>
      <p:grpSp>
        <p:nvGrpSpPr>
          <p:cNvPr id="49" name="Group 48">
            <a:extLst>
              <a:ext uri="{FF2B5EF4-FFF2-40B4-BE49-F238E27FC236}">
                <a16:creationId xmlns:a16="http://schemas.microsoft.com/office/drawing/2014/main" id="{9E0DC03D-23A7-907B-5E02-AE2D992D5D40}"/>
              </a:ext>
            </a:extLst>
          </p:cNvPr>
          <p:cNvGrpSpPr/>
          <p:nvPr/>
        </p:nvGrpSpPr>
        <p:grpSpPr>
          <a:xfrm>
            <a:off x="44374" y="2169954"/>
            <a:ext cx="1556597" cy="635073"/>
            <a:chOff x="4964430" y="1884156"/>
            <a:chExt cx="1404557" cy="948405"/>
          </a:xfrm>
        </p:grpSpPr>
        <p:sp>
          <p:nvSpPr>
            <p:cNvPr id="50" name="Rectangle: Rounded Corners 49">
              <a:extLst>
                <a:ext uri="{FF2B5EF4-FFF2-40B4-BE49-F238E27FC236}">
                  <a16:creationId xmlns:a16="http://schemas.microsoft.com/office/drawing/2014/main" id="{4A782B4D-B998-F367-9700-37A428EB6F65}"/>
                </a:ext>
              </a:extLst>
            </p:cNvPr>
            <p:cNvSpPr/>
            <p:nvPr/>
          </p:nvSpPr>
          <p:spPr>
            <a:xfrm>
              <a:off x="4964430" y="1884156"/>
              <a:ext cx="1404557" cy="915969"/>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bIns="180000" rtlCol="0" anchor="b"/>
            <a:lstStyle/>
            <a:p>
              <a:pPr algn="ctr"/>
              <a:endParaRPr lang="en-US" sz="1400" dirty="0">
                <a:solidFill>
                  <a:schemeClr val="tx1"/>
                </a:solidFill>
                <a:latin typeface="+mj-lt"/>
              </a:endParaRPr>
            </a:p>
          </p:txBody>
        </p:sp>
        <p:sp>
          <p:nvSpPr>
            <p:cNvPr id="51" name="TextBox 50">
              <a:extLst>
                <a:ext uri="{FF2B5EF4-FFF2-40B4-BE49-F238E27FC236}">
                  <a16:creationId xmlns:a16="http://schemas.microsoft.com/office/drawing/2014/main" id="{F96FB9F2-E329-C10D-CC69-4F738076A089}"/>
                </a:ext>
              </a:extLst>
            </p:cNvPr>
            <p:cNvSpPr txBox="1"/>
            <p:nvPr/>
          </p:nvSpPr>
          <p:spPr>
            <a:xfrm>
              <a:off x="5014374" y="1896457"/>
              <a:ext cx="1269067" cy="936104"/>
            </a:xfrm>
            <a:prstGeom prst="rect">
              <a:avLst/>
            </a:prstGeom>
            <a:noFill/>
          </p:spPr>
          <p:txBody>
            <a:bodyPr wrap="square" lIns="0" tIns="0" rIns="0" bIns="0" rtlCol="0">
              <a:noAutofit/>
            </a:bodyPr>
            <a:lstStyle/>
            <a:p>
              <a:pPr algn="ctr"/>
              <a:r>
                <a:rPr lang="en-US" sz="1400" b="1" dirty="0"/>
                <a:t>Manager General IT</a:t>
              </a:r>
            </a:p>
          </p:txBody>
        </p:sp>
      </p:grpSp>
      <p:grpSp>
        <p:nvGrpSpPr>
          <p:cNvPr id="52" name="Group 51">
            <a:extLst>
              <a:ext uri="{FF2B5EF4-FFF2-40B4-BE49-F238E27FC236}">
                <a16:creationId xmlns:a16="http://schemas.microsoft.com/office/drawing/2014/main" id="{4AA656C6-54D7-2540-7178-2633D4A4D5FC}"/>
              </a:ext>
            </a:extLst>
          </p:cNvPr>
          <p:cNvGrpSpPr/>
          <p:nvPr/>
        </p:nvGrpSpPr>
        <p:grpSpPr>
          <a:xfrm>
            <a:off x="-26859" y="3236130"/>
            <a:ext cx="1556597" cy="780281"/>
            <a:chOff x="5828854" y="3465229"/>
            <a:chExt cx="1495934" cy="915968"/>
          </a:xfrm>
        </p:grpSpPr>
        <p:sp>
          <p:nvSpPr>
            <p:cNvPr id="53" name="Rectangle: Rounded Corners 52">
              <a:extLst>
                <a:ext uri="{FF2B5EF4-FFF2-40B4-BE49-F238E27FC236}">
                  <a16:creationId xmlns:a16="http://schemas.microsoft.com/office/drawing/2014/main" id="{863D664E-D40D-1F6D-0A07-699B317B0DCB}"/>
                </a:ext>
              </a:extLst>
            </p:cNvPr>
            <p:cNvSpPr/>
            <p:nvPr/>
          </p:nvSpPr>
          <p:spPr>
            <a:xfrm>
              <a:off x="5874543" y="3465229"/>
              <a:ext cx="1404557" cy="915968"/>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bIns="180000" rtlCol="0" anchor="b"/>
            <a:lstStyle/>
            <a:p>
              <a:pPr algn="ctr"/>
              <a:endParaRPr lang="en-US" sz="1400" dirty="0">
                <a:solidFill>
                  <a:schemeClr val="tx1"/>
                </a:solidFill>
                <a:latin typeface="+mj-lt"/>
              </a:endParaRPr>
            </a:p>
          </p:txBody>
        </p:sp>
        <p:sp>
          <p:nvSpPr>
            <p:cNvPr id="54" name="TextBox 53">
              <a:extLst>
                <a:ext uri="{FF2B5EF4-FFF2-40B4-BE49-F238E27FC236}">
                  <a16:creationId xmlns:a16="http://schemas.microsoft.com/office/drawing/2014/main" id="{85D0D6B2-90BD-95BA-FD05-78C14E33AC10}"/>
                </a:ext>
              </a:extLst>
            </p:cNvPr>
            <p:cNvSpPr txBox="1"/>
            <p:nvPr/>
          </p:nvSpPr>
          <p:spPr>
            <a:xfrm>
              <a:off x="5828854" y="3611393"/>
              <a:ext cx="1495934" cy="500812"/>
            </a:xfrm>
            <a:prstGeom prst="rect">
              <a:avLst/>
            </a:prstGeom>
            <a:noFill/>
          </p:spPr>
          <p:txBody>
            <a:bodyPr wrap="square" lIns="0" tIns="0" rIns="0" bIns="0" rtlCol="0">
              <a:noAutofit/>
            </a:bodyPr>
            <a:lstStyle/>
            <a:p>
              <a:pPr algn="ctr"/>
              <a:r>
                <a:rPr lang="en-US" sz="1400" b="1" dirty="0"/>
                <a:t>Senior Specialist General IT</a:t>
              </a:r>
            </a:p>
          </p:txBody>
        </p:sp>
      </p:grpSp>
      <p:cxnSp>
        <p:nvCxnSpPr>
          <p:cNvPr id="55" name="Straight Arrow Connector 54">
            <a:extLst>
              <a:ext uri="{FF2B5EF4-FFF2-40B4-BE49-F238E27FC236}">
                <a16:creationId xmlns:a16="http://schemas.microsoft.com/office/drawing/2014/main" id="{8FE0473D-E503-0571-8A19-345BA520CD99}"/>
              </a:ext>
            </a:extLst>
          </p:cNvPr>
          <p:cNvCxnSpPr>
            <a:cxnSpLocks/>
          </p:cNvCxnSpPr>
          <p:nvPr/>
        </p:nvCxnSpPr>
        <p:spPr>
          <a:xfrm flipV="1">
            <a:off x="751439" y="2755408"/>
            <a:ext cx="0" cy="432048"/>
          </a:xfrm>
          <a:prstGeom prst="straightConnector1">
            <a:avLst/>
          </a:prstGeom>
          <a:ln w="73025">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31AECE27-5FDA-71B9-75DB-064AAA9E1CE8}"/>
              </a:ext>
            </a:extLst>
          </p:cNvPr>
          <p:cNvCxnSpPr>
            <a:cxnSpLocks/>
          </p:cNvCxnSpPr>
          <p:nvPr/>
        </p:nvCxnSpPr>
        <p:spPr>
          <a:xfrm flipV="1">
            <a:off x="751439" y="1666303"/>
            <a:ext cx="0" cy="432048"/>
          </a:xfrm>
          <a:prstGeom prst="straightConnector1">
            <a:avLst/>
          </a:prstGeom>
          <a:ln w="7302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342495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FFBECE-057C-168B-664C-269E1417AB8E}"/>
              </a:ext>
            </a:extLst>
          </p:cNvPr>
          <p:cNvSpPr>
            <a:spLocks noGrp="1"/>
          </p:cNvSpPr>
          <p:nvPr>
            <p:ph type="title"/>
          </p:nvPr>
        </p:nvSpPr>
        <p:spPr/>
        <p:txBody>
          <a:bodyPr/>
          <a:lstStyle/>
          <a:p>
            <a:r>
              <a:rPr lang="en-US" dirty="0"/>
              <a:t>Possible next steps from this position according to our Job Map</a:t>
            </a:r>
          </a:p>
        </p:txBody>
      </p:sp>
      <p:sp>
        <p:nvSpPr>
          <p:cNvPr id="7" name="Slide Number Placeholder 6">
            <a:extLst>
              <a:ext uri="{FF2B5EF4-FFF2-40B4-BE49-F238E27FC236}">
                <a16:creationId xmlns:a16="http://schemas.microsoft.com/office/drawing/2014/main" id="{E64C6B4A-4230-66F0-D87D-A16DEA1AA629}"/>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C2DC9DC-5E8A-442A-B8BB-4433D0083E44}" type="slidenum">
              <a:rPr kumimoji="0" lang="en-US" sz="900" b="0" i="0" u="none" strike="noStrike" kern="1200" cap="none" spc="0" normalizeH="0" baseline="0" noProof="0" smtClean="0">
                <a:ln>
                  <a:noFill/>
                </a:ln>
                <a:solidFill>
                  <a:prstClr val="black"/>
                </a:solidFill>
                <a:effectLst/>
                <a:uLnTx/>
                <a:uFillTx/>
                <a:latin typeface="PP SIG Flow SemiBold"/>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900" b="0" i="0" u="none" strike="noStrike" kern="1200" cap="none" spc="0" normalizeH="0" baseline="0" noProof="0" dirty="0">
              <a:ln>
                <a:noFill/>
              </a:ln>
              <a:solidFill>
                <a:prstClr val="black"/>
              </a:solidFill>
              <a:effectLst/>
              <a:uLnTx/>
              <a:uFillTx/>
              <a:latin typeface="PP SIG Flow SemiBold"/>
              <a:ea typeface="+mn-ea"/>
              <a:cs typeface="+mn-cs"/>
            </a:endParaRPr>
          </a:p>
        </p:txBody>
      </p:sp>
      <p:grpSp>
        <p:nvGrpSpPr>
          <p:cNvPr id="14" name="Group 13">
            <a:extLst>
              <a:ext uri="{FF2B5EF4-FFF2-40B4-BE49-F238E27FC236}">
                <a16:creationId xmlns:a16="http://schemas.microsoft.com/office/drawing/2014/main" id="{5397EACD-065B-3319-A60C-94AD26F8DF44}"/>
              </a:ext>
            </a:extLst>
          </p:cNvPr>
          <p:cNvGrpSpPr/>
          <p:nvPr/>
        </p:nvGrpSpPr>
        <p:grpSpPr>
          <a:xfrm>
            <a:off x="613188" y="1552174"/>
            <a:ext cx="6170812" cy="2605766"/>
            <a:chOff x="2032992" y="2606698"/>
            <a:chExt cx="4581787" cy="1272597"/>
          </a:xfrm>
          <a:solidFill>
            <a:schemeClr val="accent1"/>
          </a:solidFill>
        </p:grpSpPr>
        <p:sp>
          <p:nvSpPr>
            <p:cNvPr id="15" name="Freeform: Shape 14">
              <a:extLst>
                <a:ext uri="{FF2B5EF4-FFF2-40B4-BE49-F238E27FC236}">
                  <a16:creationId xmlns:a16="http://schemas.microsoft.com/office/drawing/2014/main" id="{30D9A68D-314C-1808-075A-313ABD38B259}"/>
                </a:ext>
              </a:extLst>
            </p:cNvPr>
            <p:cNvSpPr/>
            <p:nvPr/>
          </p:nvSpPr>
          <p:spPr>
            <a:xfrm>
              <a:off x="2032992" y="3042046"/>
              <a:ext cx="1934765" cy="773906"/>
            </a:xfrm>
            <a:custGeom>
              <a:avLst/>
              <a:gdLst>
                <a:gd name="connsiteX0" fmla="*/ 0 w 1934765"/>
                <a:gd name="connsiteY0" fmla="*/ 0 h 773906"/>
                <a:gd name="connsiteX1" fmla="*/ 1547812 w 1934765"/>
                <a:gd name="connsiteY1" fmla="*/ 0 h 773906"/>
                <a:gd name="connsiteX2" fmla="*/ 1934765 w 1934765"/>
                <a:gd name="connsiteY2" fmla="*/ 386953 h 773906"/>
                <a:gd name="connsiteX3" fmla="*/ 1547812 w 1934765"/>
                <a:gd name="connsiteY3" fmla="*/ 773906 h 773906"/>
                <a:gd name="connsiteX4" fmla="*/ 0 w 1934765"/>
                <a:gd name="connsiteY4" fmla="*/ 773906 h 773906"/>
                <a:gd name="connsiteX5" fmla="*/ 0 w 1934765"/>
                <a:gd name="connsiteY5" fmla="*/ 0 h 773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34765" h="773906">
                  <a:moveTo>
                    <a:pt x="0" y="0"/>
                  </a:moveTo>
                  <a:lnTo>
                    <a:pt x="1547812" y="0"/>
                  </a:lnTo>
                  <a:lnTo>
                    <a:pt x="1934765" y="386953"/>
                  </a:lnTo>
                  <a:lnTo>
                    <a:pt x="1547812" y="773906"/>
                  </a:lnTo>
                  <a:lnTo>
                    <a:pt x="0" y="773906"/>
                  </a:lnTo>
                  <a:lnTo>
                    <a:pt x="0" y="0"/>
                  </a:lnTo>
                  <a:close/>
                </a:path>
              </a:pathLst>
            </a:custGeom>
            <a:grpFill/>
            <a:ln w="28575"/>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9352" tIns="74676" rIns="230814" bIns="74676" numCol="1" spcCol="1270" anchor="ctr" anchorCtr="0">
              <a:noAutofit/>
            </a:bodyPr>
            <a:lstStyle/>
            <a:p>
              <a:pPr marL="0" marR="0" lvl="0" indent="0" algn="ctr" defTabSz="1244600" rtl="0" eaLnBrk="1" fontAlgn="auto" latinLnBrk="0" hangingPunct="1">
                <a:lnSpc>
                  <a:spcPct val="90000"/>
                </a:lnSpc>
                <a:spcBef>
                  <a:spcPct val="0"/>
                </a:spcBef>
                <a:spcAft>
                  <a:spcPct val="35000"/>
                </a:spcAft>
                <a:buClrTx/>
                <a:buSzTx/>
                <a:buFontTx/>
                <a:buNone/>
                <a:tabLst/>
                <a:defRPr/>
              </a:pPr>
              <a:r>
                <a:rPr kumimoji="0" lang="en-US" b="0" i="0" u="none" strike="noStrike" kern="1200" cap="none" spc="0" normalizeH="0" baseline="0" noProof="0" dirty="0">
                  <a:ln>
                    <a:noFill/>
                  </a:ln>
                  <a:solidFill>
                    <a:prstClr val="white"/>
                  </a:solidFill>
                  <a:effectLst/>
                  <a:uLnTx/>
                  <a:uFillTx/>
                  <a:latin typeface="PP SIG Flow"/>
                  <a:ea typeface="+mn-ea"/>
                  <a:cs typeface="+mn-cs"/>
                </a:rPr>
                <a:t>Senior General Manager IT</a:t>
              </a:r>
            </a:p>
          </p:txBody>
        </p:sp>
        <p:sp>
          <p:nvSpPr>
            <p:cNvPr id="18" name="Freeform: Shape 17">
              <a:extLst>
                <a:ext uri="{FF2B5EF4-FFF2-40B4-BE49-F238E27FC236}">
                  <a16:creationId xmlns:a16="http://schemas.microsoft.com/office/drawing/2014/main" id="{50A66438-479E-F5A0-BF7B-BDED7964F06E}"/>
                </a:ext>
              </a:extLst>
            </p:cNvPr>
            <p:cNvSpPr/>
            <p:nvPr/>
          </p:nvSpPr>
          <p:spPr>
            <a:xfrm rot="16200000">
              <a:off x="5390185" y="2654701"/>
              <a:ext cx="1272597" cy="1176591"/>
            </a:xfrm>
            <a:custGeom>
              <a:avLst/>
              <a:gdLst>
                <a:gd name="connsiteX0" fmla="*/ 0 w 1934765"/>
                <a:gd name="connsiteY0" fmla="*/ 0 h 773906"/>
                <a:gd name="connsiteX1" fmla="*/ 1547812 w 1934765"/>
                <a:gd name="connsiteY1" fmla="*/ 0 h 773906"/>
                <a:gd name="connsiteX2" fmla="*/ 1934765 w 1934765"/>
                <a:gd name="connsiteY2" fmla="*/ 386953 h 773906"/>
                <a:gd name="connsiteX3" fmla="*/ 1547812 w 1934765"/>
                <a:gd name="connsiteY3" fmla="*/ 773906 h 773906"/>
                <a:gd name="connsiteX4" fmla="*/ 0 w 1934765"/>
                <a:gd name="connsiteY4" fmla="*/ 773906 h 773906"/>
                <a:gd name="connsiteX5" fmla="*/ 386953 w 1934765"/>
                <a:gd name="connsiteY5" fmla="*/ 386953 h 773906"/>
                <a:gd name="connsiteX6" fmla="*/ 0 w 1934765"/>
                <a:gd name="connsiteY6" fmla="*/ 0 h 773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34765" h="773906">
                  <a:moveTo>
                    <a:pt x="0" y="0"/>
                  </a:moveTo>
                  <a:lnTo>
                    <a:pt x="1547812" y="0"/>
                  </a:lnTo>
                  <a:lnTo>
                    <a:pt x="1934765" y="386953"/>
                  </a:lnTo>
                  <a:lnTo>
                    <a:pt x="1547812" y="773906"/>
                  </a:lnTo>
                  <a:lnTo>
                    <a:pt x="0" y="773906"/>
                  </a:lnTo>
                  <a:lnTo>
                    <a:pt x="386953" y="386953"/>
                  </a:lnTo>
                  <a:lnTo>
                    <a:pt x="0" y="0"/>
                  </a:lnTo>
                  <a:close/>
                </a:path>
              </a:pathLst>
            </a:custGeom>
            <a:grpFill/>
            <a:ln w="28575"/>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498967" tIns="74676" rIns="424291" bIns="74676" numCol="1" spcCol="1270" anchor="ctr" anchorCtr="0">
              <a:noAutofit/>
            </a:bodyPr>
            <a:lstStyle/>
            <a:p>
              <a:pPr marL="0" marR="0" lvl="0" indent="0" algn="ctr" defTabSz="1244600" rtl="0" eaLnBrk="1" fontAlgn="auto" latinLnBrk="0" hangingPunct="1">
                <a:lnSpc>
                  <a:spcPct val="90000"/>
                </a:lnSpc>
                <a:spcBef>
                  <a:spcPct val="0"/>
                </a:spcBef>
                <a:spcAft>
                  <a:spcPct val="35000"/>
                </a:spcAft>
                <a:buClrTx/>
                <a:buSzTx/>
                <a:buFontTx/>
                <a:buNone/>
                <a:tabLst/>
                <a:defRPr/>
              </a:pPr>
              <a:r>
                <a:rPr lang="en-US" sz="2000" dirty="0">
                  <a:solidFill>
                    <a:prstClr val="white"/>
                  </a:solidFill>
                  <a:latin typeface="PP SIG Flow"/>
                </a:rPr>
                <a:t>Group </a:t>
              </a:r>
              <a:r>
                <a:rPr lang="en-US" sz="2000">
                  <a:solidFill>
                    <a:prstClr val="white"/>
                  </a:solidFill>
                  <a:latin typeface="PP SIG Flow"/>
                </a:rPr>
                <a:t>Manager General IT</a:t>
              </a:r>
              <a:endParaRPr kumimoji="0" lang="en-US" sz="2000" b="0" i="0" u="none" strike="noStrike" kern="1200" cap="none" spc="0" normalizeH="0" baseline="0" noProof="0" dirty="0">
                <a:ln>
                  <a:noFill/>
                </a:ln>
                <a:solidFill>
                  <a:prstClr val="white"/>
                </a:solidFill>
                <a:effectLst/>
                <a:uLnTx/>
                <a:uFillTx/>
                <a:latin typeface="PP SIG Flow"/>
                <a:ea typeface="+mn-ea"/>
                <a:cs typeface="+mn-cs"/>
              </a:endParaRPr>
            </a:p>
          </p:txBody>
        </p:sp>
      </p:grpSp>
      <p:sp>
        <p:nvSpPr>
          <p:cNvPr id="21" name="TextBox 20">
            <a:extLst>
              <a:ext uri="{FF2B5EF4-FFF2-40B4-BE49-F238E27FC236}">
                <a16:creationId xmlns:a16="http://schemas.microsoft.com/office/drawing/2014/main" id="{957A8EF2-47EE-67A1-34DF-4D3D5FF2550C}"/>
              </a:ext>
            </a:extLst>
          </p:cNvPr>
          <p:cNvSpPr txBox="1"/>
          <p:nvPr/>
        </p:nvSpPr>
        <p:spPr>
          <a:xfrm>
            <a:off x="1086039" y="4365104"/>
            <a:ext cx="1090929" cy="73866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solidFill>
                  <a:prstClr val="black"/>
                </a:solidFill>
                <a:latin typeface="PP SIG Flow SemiBold"/>
              </a:rPr>
              <a:t>Possible lateral move</a:t>
            </a:r>
            <a:endParaRPr kumimoji="0" lang="en-US" sz="1400" b="0" i="0" u="none" strike="noStrike" kern="1200" cap="none" spc="0" normalizeH="0" baseline="0" noProof="0" dirty="0">
              <a:ln>
                <a:noFill/>
              </a:ln>
              <a:solidFill>
                <a:prstClr val="black"/>
              </a:solidFill>
              <a:effectLst/>
              <a:uLnTx/>
              <a:uFillTx/>
              <a:latin typeface="PP SIG Flow SemiBold"/>
              <a:ea typeface="+mn-ea"/>
              <a:cs typeface="+mn-cs"/>
            </a:endParaRPr>
          </a:p>
        </p:txBody>
      </p:sp>
      <p:cxnSp>
        <p:nvCxnSpPr>
          <p:cNvPr id="40" name="Straight Arrow Connector 39">
            <a:extLst>
              <a:ext uri="{FF2B5EF4-FFF2-40B4-BE49-F238E27FC236}">
                <a16:creationId xmlns:a16="http://schemas.microsoft.com/office/drawing/2014/main" id="{0C40CE89-85AA-688A-CB06-7C595A2E467A}"/>
              </a:ext>
            </a:extLst>
          </p:cNvPr>
          <p:cNvCxnSpPr/>
          <p:nvPr/>
        </p:nvCxnSpPr>
        <p:spPr>
          <a:xfrm>
            <a:off x="3863752" y="3140968"/>
            <a:ext cx="0" cy="432048"/>
          </a:xfrm>
          <a:prstGeom prst="straightConnector1">
            <a:avLst/>
          </a:prstGeom>
          <a:ln>
            <a:solidFill>
              <a:schemeClr val="bg2"/>
            </a:solidFill>
            <a:tailEnd type="oval"/>
          </a:ln>
        </p:spPr>
        <p:style>
          <a:lnRef idx="3">
            <a:schemeClr val="accent1"/>
          </a:lnRef>
          <a:fillRef idx="0">
            <a:schemeClr val="accent1"/>
          </a:fillRef>
          <a:effectRef idx="2">
            <a:schemeClr val="accent1"/>
          </a:effectRef>
          <a:fontRef idx="minor">
            <a:schemeClr val="tx1"/>
          </a:fontRef>
        </p:style>
      </p:cxnSp>
      <p:cxnSp>
        <p:nvCxnSpPr>
          <p:cNvPr id="60" name="Straight Arrow Connector 59">
            <a:extLst>
              <a:ext uri="{FF2B5EF4-FFF2-40B4-BE49-F238E27FC236}">
                <a16:creationId xmlns:a16="http://schemas.microsoft.com/office/drawing/2014/main" id="{8D48D330-4B72-AAAE-EB5E-B8CFBC36C533}"/>
              </a:ext>
            </a:extLst>
          </p:cNvPr>
          <p:cNvCxnSpPr/>
          <p:nvPr/>
        </p:nvCxnSpPr>
        <p:spPr>
          <a:xfrm>
            <a:off x="8112824" y="3140968"/>
            <a:ext cx="0" cy="432048"/>
          </a:xfrm>
          <a:prstGeom prst="straightConnector1">
            <a:avLst/>
          </a:prstGeom>
          <a:ln>
            <a:solidFill>
              <a:schemeClr val="bg2"/>
            </a:solidFill>
            <a:tailEnd type="oval"/>
          </a:ln>
        </p:spPr>
        <p:style>
          <a:lnRef idx="3">
            <a:schemeClr val="accent1"/>
          </a:lnRef>
          <a:fillRef idx="0">
            <a:schemeClr val="accent1"/>
          </a:fillRef>
          <a:effectRef idx="2">
            <a:schemeClr val="accent1"/>
          </a:effectRef>
          <a:fontRef idx="minor">
            <a:schemeClr val="tx1"/>
          </a:fontRef>
        </p:style>
      </p:cxnSp>
      <p:cxnSp>
        <p:nvCxnSpPr>
          <p:cNvPr id="65" name="Straight Arrow Connector 64">
            <a:extLst>
              <a:ext uri="{FF2B5EF4-FFF2-40B4-BE49-F238E27FC236}">
                <a16:creationId xmlns:a16="http://schemas.microsoft.com/office/drawing/2014/main" id="{115592CE-0249-ECE8-4FD9-761A2A847D18}"/>
              </a:ext>
            </a:extLst>
          </p:cNvPr>
          <p:cNvCxnSpPr/>
          <p:nvPr/>
        </p:nvCxnSpPr>
        <p:spPr>
          <a:xfrm>
            <a:off x="10251448" y="3140968"/>
            <a:ext cx="0" cy="432048"/>
          </a:xfrm>
          <a:prstGeom prst="straightConnector1">
            <a:avLst/>
          </a:prstGeom>
          <a:ln>
            <a:solidFill>
              <a:schemeClr val="bg2"/>
            </a:solidFill>
            <a:tailEnd type="oval"/>
          </a:ln>
        </p:spPr>
        <p:style>
          <a:lnRef idx="3">
            <a:schemeClr val="accent1"/>
          </a:lnRef>
          <a:fillRef idx="0">
            <a:schemeClr val="accent1"/>
          </a:fillRef>
          <a:effectRef idx="2">
            <a:schemeClr val="accent1"/>
          </a:effectRef>
          <a:fontRef idx="minor">
            <a:schemeClr val="tx1"/>
          </a:fontRef>
        </p:style>
      </p:cxnSp>
      <p:sp>
        <p:nvSpPr>
          <p:cNvPr id="4" name="TextBox 3">
            <a:extLst>
              <a:ext uri="{FF2B5EF4-FFF2-40B4-BE49-F238E27FC236}">
                <a16:creationId xmlns:a16="http://schemas.microsoft.com/office/drawing/2014/main" id="{5B370C18-EA51-E2DF-A7AA-AE3227B44F37}"/>
              </a:ext>
            </a:extLst>
          </p:cNvPr>
          <p:cNvSpPr txBox="1"/>
          <p:nvPr/>
        </p:nvSpPr>
        <p:spPr>
          <a:xfrm>
            <a:off x="5303912" y="4365104"/>
            <a:ext cx="1090929"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solidFill>
                  <a:prstClr val="black"/>
                </a:solidFill>
                <a:latin typeface="PP SIG Flow SemiBold"/>
              </a:rPr>
              <a:t>Possible move up</a:t>
            </a:r>
            <a:endParaRPr kumimoji="0" lang="en-US" sz="1400" b="0" i="0" u="none" strike="noStrike" kern="1200" cap="none" spc="0" normalizeH="0" baseline="0" noProof="0" dirty="0">
              <a:ln>
                <a:noFill/>
              </a:ln>
              <a:solidFill>
                <a:prstClr val="black"/>
              </a:solidFill>
              <a:effectLst/>
              <a:uLnTx/>
              <a:uFillTx/>
              <a:latin typeface="PP SIG Flow SemiBold"/>
              <a:ea typeface="+mn-ea"/>
              <a:cs typeface="+mn-cs"/>
            </a:endParaRPr>
          </a:p>
        </p:txBody>
      </p:sp>
      <p:pic>
        <p:nvPicPr>
          <p:cNvPr id="9" name="Picture 8" descr="Icon&#10;&#10;Description automatically generated">
            <a:extLst>
              <a:ext uri="{FF2B5EF4-FFF2-40B4-BE49-F238E27FC236}">
                <a16:creationId xmlns:a16="http://schemas.microsoft.com/office/drawing/2014/main" id="{EBE80E7E-2D73-CFFC-3E73-BEABB1669E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04312" y="1863806"/>
            <a:ext cx="2164433" cy="2164433"/>
          </a:xfrm>
          <a:prstGeom prst="rect">
            <a:avLst/>
          </a:prstGeom>
        </p:spPr>
      </p:pic>
    </p:spTree>
    <p:extLst>
      <p:ext uri="{BB962C8B-B14F-4D97-AF65-F5344CB8AC3E}">
        <p14:creationId xmlns:p14="http://schemas.microsoft.com/office/powerpoint/2010/main" val="370266914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EE4P_STYLE_ID" val="445a477a-7800-481a-9a1e-c9e2758d973c"/>
  <p:tag name="EE4P_LANGUAGE_ID" val="1033"/>
</p:tagLst>
</file>

<file path=ppt/theme/theme1.xml><?xml version="1.0" encoding="utf-8"?>
<a:theme xmlns:a="http://schemas.openxmlformats.org/drawingml/2006/main" name="Office">
  <a:themeElements>
    <a:clrScheme name="SIG">
      <a:dk1>
        <a:sysClr val="windowText" lastClr="000000"/>
      </a:dk1>
      <a:lt1>
        <a:sysClr val="window" lastClr="FFFFFF"/>
      </a:lt1>
      <a:dk2>
        <a:srgbClr val="E5DFD9"/>
      </a:dk2>
      <a:lt2>
        <a:srgbClr val="F2EFEB"/>
      </a:lt2>
      <a:accent1>
        <a:srgbClr val="145EFC"/>
      </a:accent1>
      <a:accent2>
        <a:srgbClr val="DCA0FF"/>
      </a:accent2>
      <a:accent3>
        <a:srgbClr val="000000"/>
      </a:accent3>
      <a:accent4>
        <a:srgbClr val="167665"/>
      </a:accent4>
      <a:accent5>
        <a:srgbClr val="C8C846"/>
      </a:accent5>
      <a:accent6>
        <a:srgbClr val="4FA593"/>
      </a:accent6>
      <a:hlink>
        <a:srgbClr val="145EFC"/>
      </a:hlink>
      <a:folHlink>
        <a:srgbClr val="CDA0FF"/>
      </a:folHlink>
    </a:clrScheme>
    <a:fontScheme name="SIG">
      <a:majorFont>
        <a:latin typeface="PP SIG Flow SemiBold"/>
        <a:ea typeface=""/>
        <a:cs typeface=""/>
      </a:majorFont>
      <a:minorFont>
        <a:latin typeface="PP SIG Fl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2"/>
        </a:solidFill>
        <a:ln>
          <a:noFill/>
        </a:ln>
      </a:spPr>
      <a:bodyPr rtlCol="0" anchor="ctr"/>
      <a:lstStyle>
        <a:defPPr algn="ctr">
          <a:defRPr sz="1400" dirty="0" smtClean="0">
            <a:solidFill>
              <a:schemeClr val="tx1"/>
            </a:solidFill>
            <a:latin typeface="+mj-lt"/>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noAutofit/>
      </a:bodyPr>
      <a:lstStyle>
        <a:defPPr algn="l">
          <a:defRPr dirty="0" err="1" smtClean="0"/>
        </a:defPPr>
      </a:lstStyle>
    </a:txDef>
  </a:objectDefaults>
  <a:extraClrSchemeLst/>
  <a:extLst>
    <a:ext uri="{05A4C25C-085E-4340-85A3-A5531E510DB2}">
      <thm15:themeFamily xmlns:thm15="http://schemas.microsoft.com/office/thememl/2012/main" name="Präsentation1" id="{3D891526-52FE-E34B-9CE7-FD2467944367}" vid="{68186D36-3D63-7740-A627-2EB17B899CB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525" row="1">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8D572FE0-7EE1-4351-98CF-2BD78155976D}">
  <we:reference id="wa104379997" version="2.0.0.0" store="en-US" storeType="OMEX"/>
  <we:alternateReferences>
    <we:reference id="WA104379997" version="2.0.0.0" store=""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B595017AB8FFB041B032780DAD207809" ma:contentTypeVersion="3" ma:contentTypeDescription="Create a new document." ma:contentTypeScope="" ma:versionID="3713364396f8d1d955c62d859382ea8d">
  <xsd:schema xmlns:xsd="http://www.w3.org/2001/XMLSchema" xmlns:xs="http://www.w3.org/2001/XMLSchema" xmlns:p="http://schemas.microsoft.com/office/2006/metadata/properties" xmlns:ns2="595632dd-83ca-4939-b839-e6c0b4fee010" targetNamespace="http://schemas.microsoft.com/office/2006/metadata/properties" ma:root="true" ma:fieldsID="93f11b1c7abb1465d9216a985940a99f" ns2:_="">
    <xsd:import namespace="595632dd-83ca-4939-b839-e6c0b4fee010"/>
    <xsd:element name="properties">
      <xsd:complexType>
        <xsd:sequence>
          <xsd:element name="documentManagement">
            <xsd:complexType>
              <xsd:all>
                <xsd:element ref="ns2:MediaServiceMetadata" minOccurs="0"/>
                <xsd:element ref="ns2:MediaServiceFastMetadata"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95632dd-83ca-4939-b839-e6c0b4fee01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5E65612F-1C78-4517-A3A8-2429E40D2BAD}">
  <ds:schemaRefs>
    <ds:schemaRef ds:uri="http://schemas.microsoft.com/sharepoint/v3/contenttype/forms"/>
  </ds:schemaRefs>
</ds:datastoreItem>
</file>

<file path=customXml/itemProps2.xml><?xml version="1.0" encoding="utf-8"?>
<ds:datastoreItem xmlns:ds="http://schemas.openxmlformats.org/officeDocument/2006/customXml" ds:itemID="{5F5CCDA1-C044-4DAD-94A8-6A97132441FB}"/>
</file>

<file path=customXml/itemProps3.xml><?xml version="1.0" encoding="utf-8"?>
<ds:datastoreItem xmlns:ds="http://schemas.openxmlformats.org/officeDocument/2006/customXml" ds:itemID="{F75C468C-8D98-4493-BA20-976B19776217}">
  <ds:schemaRefs>
    <ds:schemaRef ds:uri="http://schemas.microsoft.com/office/2006/metadata/properties"/>
    <ds:schemaRef ds:uri="http://schemas.microsoft.com/office/infopath/2007/PartnerControls"/>
    <ds:schemaRef ds:uri="4dc06f9f-f17e-40df-9620-157f9c666408"/>
    <ds:schemaRef ds:uri="cea565a5-6918-455c-b3d8-3225fdbbf018"/>
  </ds:schemaRefs>
</ds:datastoreItem>
</file>

<file path=docMetadata/LabelInfo.xml><?xml version="1.0" encoding="utf-8"?>
<clbl:labelList xmlns:clbl="http://schemas.microsoft.com/office/2020/mipLabelMetadata">
  <clbl:label id="{060d28e6-2711-41c7-a68f-702f23d4c114}" enabled="1" method="Standard" siteId="{f0660551-7f49-4caa-9af7-c22f7cb31c24}" removed="0"/>
</clbl:labelList>
</file>

<file path=docProps/app.xml><?xml version="1.0" encoding="utf-8"?>
<Properties xmlns="http://schemas.openxmlformats.org/officeDocument/2006/extended-properties" xmlns:vt="http://schemas.openxmlformats.org/officeDocument/2006/docPropsVTypes">
  <Template>SIG-PPT_v1.2.1</Template>
  <TotalTime>0</TotalTime>
  <Words>937</Words>
  <Application>Microsoft Office PowerPoint</Application>
  <PresentationFormat>Widescreen</PresentationFormat>
  <Paragraphs>93</Paragraphs>
  <Slides>10</Slides>
  <Notes>10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Wingdings</vt:lpstr>
      <vt:lpstr>Calibri</vt:lpstr>
      <vt:lpstr>PP SIG Flow</vt:lpstr>
      <vt:lpstr>PP SIG Flow SemiBold</vt:lpstr>
      <vt:lpstr>Arial</vt:lpstr>
      <vt:lpstr>Office</vt:lpstr>
      <vt:lpstr>Career Paths at SIG</vt:lpstr>
      <vt:lpstr>Career Path</vt:lpstr>
      <vt:lpstr>Senior Manager IT Security Why this position is critical to SIG</vt:lpstr>
      <vt:lpstr>Senior Manager IT Security </vt:lpstr>
      <vt:lpstr>Senior Manager IT Security</vt:lpstr>
      <vt:lpstr>Recommended learning</vt:lpstr>
      <vt:lpstr>Recommendations </vt:lpstr>
      <vt:lpstr>Possible career path to grow in this position according to our Job Map</vt:lpstr>
      <vt:lpstr>Possible next steps from this position according to our Job Map</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 2 lines</dc:title>
  <dc:creator>Balogh, Ioana</dc:creator>
  <cp:lastModifiedBy>van den Broek, Vincent</cp:lastModifiedBy>
  <cp:revision>47</cp:revision>
  <cp:lastPrinted>1999-12-31T23:00:00Z</cp:lastPrinted>
  <dcterms:created xsi:type="dcterms:W3CDTF">2023-03-21T09:15:28Z</dcterms:created>
  <dcterms:modified xsi:type="dcterms:W3CDTF">2025-02-24T12:29:17Z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0x010100B595017AB8FFB041B032780DAD207809</vt:lpwstr>
  </property>
  <property fmtid="{D5CDD505-2E9C-101B-9397-08002B2CF9AE}" pid="3" name="MSIP_Label_060d28e6-2711-41c7-a68f-702f23d4c114_Enabled">
    <vt:lpwstr>true</vt:lpwstr>
  </property>
  <property fmtid="{D5CDD505-2E9C-101B-9397-08002B2CF9AE}" pid="4" name="MSIP_Label_060d28e6-2711-41c7-a68f-702f23d4c114_SetDate">
    <vt:lpwstr>2023-03-21T09:15:28Z</vt:lpwstr>
  </property>
  <property fmtid="{D5CDD505-2E9C-101B-9397-08002B2CF9AE}" pid="5" name="MSIP_Label_060d28e6-2711-41c7-a68f-702f23d4c114_Method">
    <vt:lpwstr>Standard</vt:lpwstr>
  </property>
  <property fmtid="{D5CDD505-2E9C-101B-9397-08002B2CF9AE}" pid="6" name="MSIP_Label_060d28e6-2711-41c7-a68f-702f23d4c114_Name">
    <vt:lpwstr>General</vt:lpwstr>
  </property>
  <property fmtid="{D5CDD505-2E9C-101B-9397-08002B2CF9AE}" pid="7" name="MSIP_Label_060d28e6-2711-41c7-a68f-702f23d4c114_SiteId">
    <vt:lpwstr>f0660551-7f49-4caa-9af7-c22f7cb31c24</vt:lpwstr>
  </property>
  <property fmtid="{D5CDD505-2E9C-101B-9397-08002B2CF9AE}" pid="8" name="MSIP_Label_060d28e6-2711-41c7-a68f-702f23d4c114_ActionId">
    <vt:lpwstr>7ebe0ffe-641b-44db-90f2-289ebdcf780c</vt:lpwstr>
  </property>
  <property fmtid="{D5CDD505-2E9C-101B-9397-08002B2CF9AE}" pid="9" name="MSIP_Label_060d28e6-2711-41c7-a68f-702f23d4c114_ContentBits">
    <vt:lpwstr>0</vt:lpwstr>
  </property>
</Properties>
</file>